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14"/>
  </p:notesMasterIdLst>
  <p:sldIdLst>
    <p:sldId id="256" r:id="rId4"/>
    <p:sldId id="271" r:id="rId5"/>
    <p:sldId id="344" r:id="rId6"/>
    <p:sldId id="287" r:id="rId7"/>
    <p:sldId id="270" r:id="rId8"/>
    <p:sldId id="341" r:id="rId9"/>
    <p:sldId id="342" r:id="rId10"/>
    <p:sldId id="343" r:id="rId11"/>
    <p:sldId id="340" r:id="rId12"/>
    <p:sldId id="345" r:id="rId13"/>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dira Concash" initials="IC" lastIdx="1" clrIdx="0">
    <p:extLst>
      <p:ext uri="{19B8F6BF-5375-455C-9EA6-DF929625EA0E}">
        <p15:presenceInfo xmlns:p15="http://schemas.microsoft.com/office/powerpoint/2012/main" userId="fcec37bb159bc6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7EB3"/>
    <a:srgbClr val="FFFFFF"/>
    <a:srgbClr val="2395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83" autoAdjust="0"/>
    <p:restoredTop sz="94660"/>
  </p:normalViewPr>
  <p:slideViewPr>
    <p:cSldViewPr snapToGrid="0">
      <p:cViewPr varScale="1">
        <p:scale>
          <a:sx n="78" d="100"/>
          <a:sy n="78" d="100"/>
        </p:scale>
        <p:origin x="41" y="2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16B88-A6D5-4E42-AC22-159071C03AC5}" type="datetimeFigureOut">
              <a:rPr lang="en-US" smtClean="0"/>
              <a:t>7/25/2020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66523-43D8-433D-AE07-1C240F716282}" type="slidenum">
              <a:rPr lang="en-US" smtClean="0"/>
              <a:t>‹#›</a:t>
            </a:fld>
            <a:endParaRPr lang="en-US"/>
          </a:p>
        </p:txBody>
      </p:sp>
    </p:spTree>
    <p:extLst>
      <p:ext uri="{BB962C8B-B14F-4D97-AF65-F5344CB8AC3E}">
        <p14:creationId xmlns:p14="http://schemas.microsoft.com/office/powerpoint/2010/main" val="922474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96D246-ABCB-4A2C-A2FD-5B789E218471}"/>
              </a:ext>
            </a:extLst>
          </p:cNvPr>
          <p:cNvSpPr/>
          <p:nvPr userDrawn="1"/>
        </p:nvSpPr>
        <p:spPr>
          <a:xfrm>
            <a:off x="0" y="0"/>
            <a:ext cx="12192000" cy="6858000"/>
          </a:xfrm>
          <a:prstGeom prst="rect">
            <a:avLst/>
          </a:prstGeom>
          <a:gradFill>
            <a:gsLst>
              <a:gs pos="93000">
                <a:schemeClr val="accent3"/>
              </a:gs>
              <a:gs pos="33000">
                <a:schemeClr val="accent4">
                  <a:lumMod val="85000"/>
                  <a:alpha val="0"/>
                </a:schemeClr>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36DE818A-C3DB-49F5-B882-FFC95EF35C9E}"/>
              </a:ext>
            </a:extLst>
          </p:cNvPr>
          <p:cNvSpPr/>
          <p:nvPr/>
        </p:nvSpPr>
        <p:spPr>
          <a:xfrm rot="7585316">
            <a:off x="1062496" y="4682929"/>
            <a:ext cx="668361" cy="2915645"/>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accent4">
              <a:alpha val="28000"/>
            </a:schemeClr>
          </a:solidFill>
          <a:ln w="9525" cap="flat">
            <a:noFill/>
            <a:prstDash val="solid"/>
            <a:miter/>
          </a:ln>
        </p:spPr>
        <p:txBody>
          <a:bodyPr wrap="square" rtlCol="0" anchor="ctr">
            <a:noAutofit/>
          </a:bodyPr>
          <a:lstStyle/>
          <a:p>
            <a:endParaRPr lang="en-US"/>
          </a:p>
        </p:txBody>
      </p:sp>
      <p:sp>
        <p:nvSpPr>
          <p:cNvPr id="32" name="Freeform: Shape 31">
            <a:extLst>
              <a:ext uri="{FF2B5EF4-FFF2-40B4-BE49-F238E27FC236}">
                <a16:creationId xmlns:a16="http://schemas.microsoft.com/office/drawing/2014/main" id="{57278C10-63C6-47B3-B402-85698C8991BF}"/>
              </a:ext>
            </a:extLst>
          </p:cNvPr>
          <p:cNvSpPr/>
          <p:nvPr userDrawn="1"/>
        </p:nvSpPr>
        <p:spPr>
          <a:xfrm rot="2700000">
            <a:off x="5357021" y="-2166980"/>
            <a:ext cx="3185171" cy="11865198"/>
          </a:xfrm>
          <a:custGeom>
            <a:avLst/>
            <a:gdLst>
              <a:gd name="connsiteX0" fmla="*/ 580433 w 3185171"/>
              <a:gd name="connsiteY0" fmla="*/ 10991076 h 11865198"/>
              <a:gd name="connsiteX1" fmla="*/ 730150 w 3185171"/>
              <a:gd name="connsiteY1" fmla="*/ 10841979 h 11865198"/>
              <a:gd name="connsiteX2" fmla="*/ 1165461 w 3185171"/>
              <a:gd name="connsiteY2" fmla="*/ 10453358 h 11865198"/>
              <a:gd name="connsiteX3" fmla="*/ 1318996 w 3185171"/>
              <a:gd name="connsiteY3" fmla="*/ 10579476 h 11865198"/>
              <a:gd name="connsiteX4" fmla="*/ 33274 w 3185171"/>
              <a:gd name="connsiteY4" fmla="*/ 11865198 h 11865198"/>
              <a:gd name="connsiteX5" fmla="*/ 43303 w 3185171"/>
              <a:gd name="connsiteY5" fmla="*/ 11819253 h 11865198"/>
              <a:gd name="connsiteX6" fmla="*/ 580433 w 3185171"/>
              <a:gd name="connsiteY6" fmla="*/ 10991076 h 11865198"/>
              <a:gd name="connsiteX7" fmla="*/ 520806 w 3185171"/>
              <a:gd name="connsiteY7" fmla="*/ 8767093 h 11865198"/>
              <a:gd name="connsiteX8" fmla="*/ 622428 w 3185171"/>
              <a:gd name="connsiteY8" fmla="*/ 9033846 h 11865198"/>
              <a:gd name="connsiteX9" fmla="*/ 765331 w 3185171"/>
              <a:gd name="connsiteY9" fmla="*/ 9256143 h 11865198"/>
              <a:gd name="connsiteX10" fmla="*/ 809789 w 3185171"/>
              <a:gd name="connsiteY10" fmla="*/ 9313305 h 11865198"/>
              <a:gd name="connsiteX11" fmla="*/ 2365855 w 3185171"/>
              <a:gd name="connsiteY11" fmla="*/ 9313305 h 11865198"/>
              <a:gd name="connsiteX12" fmla="*/ 2407139 w 3185171"/>
              <a:gd name="connsiteY12" fmla="*/ 9256143 h 11865198"/>
              <a:gd name="connsiteX13" fmla="*/ 2540515 w 3185171"/>
              <a:gd name="connsiteY13" fmla="*/ 9033846 h 11865198"/>
              <a:gd name="connsiteX14" fmla="*/ 2632610 w 3185171"/>
              <a:gd name="connsiteY14" fmla="*/ 8767093 h 11865198"/>
              <a:gd name="connsiteX15" fmla="*/ 733574 w 3185171"/>
              <a:gd name="connsiteY15" fmla="*/ 7985884 h 11865198"/>
              <a:gd name="connsiteX16" fmla="*/ 612899 w 3185171"/>
              <a:gd name="connsiteY16" fmla="*/ 8173246 h 11865198"/>
              <a:gd name="connsiteX17" fmla="*/ 504928 w 3185171"/>
              <a:gd name="connsiteY17" fmla="*/ 8490812 h 11865198"/>
              <a:gd name="connsiteX18" fmla="*/ 501754 w 3185171"/>
              <a:gd name="connsiteY18" fmla="*/ 8528920 h 11865198"/>
              <a:gd name="connsiteX19" fmla="*/ 2635785 w 3185171"/>
              <a:gd name="connsiteY19" fmla="*/ 8528920 h 11865198"/>
              <a:gd name="connsiteX20" fmla="*/ 2629433 w 3185171"/>
              <a:gd name="connsiteY20" fmla="*/ 8490812 h 11865198"/>
              <a:gd name="connsiteX21" fmla="*/ 2508761 w 3185171"/>
              <a:gd name="connsiteY21" fmla="*/ 8173247 h 11865198"/>
              <a:gd name="connsiteX22" fmla="*/ 2388085 w 3185171"/>
              <a:gd name="connsiteY22" fmla="*/ 7985884 h 11865198"/>
              <a:gd name="connsiteX23" fmla="*/ 819317 w 3185171"/>
              <a:gd name="connsiteY23" fmla="*/ 1841012 h 11865198"/>
              <a:gd name="connsiteX24" fmla="*/ 889180 w 3185171"/>
              <a:gd name="connsiteY24" fmla="*/ 2126820 h 11865198"/>
              <a:gd name="connsiteX25" fmla="*/ 997152 w 3185171"/>
              <a:gd name="connsiteY25" fmla="*/ 2349114 h 11865198"/>
              <a:gd name="connsiteX26" fmla="*/ 1003503 w 3185171"/>
              <a:gd name="connsiteY26" fmla="*/ 2355466 h 11865198"/>
              <a:gd name="connsiteX27" fmla="*/ 2489705 w 3185171"/>
              <a:gd name="connsiteY27" fmla="*/ 2355467 h 11865198"/>
              <a:gd name="connsiteX28" fmla="*/ 2492882 w 3185171"/>
              <a:gd name="connsiteY28" fmla="*/ 2349114 h 11865198"/>
              <a:gd name="connsiteX29" fmla="*/ 2600854 w 3185171"/>
              <a:gd name="connsiteY29" fmla="*/ 2126820 h 11865198"/>
              <a:gd name="connsiteX30" fmla="*/ 2673893 w 3185171"/>
              <a:gd name="connsiteY30" fmla="*/ 1841011 h 11865198"/>
              <a:gd name="connsiteX31" fmla="*/ 1865672 w 3185171"/>
              <a:gd name="connsiteY31" fmla="*/ 334123 h 11865198"/>
              <a:gd name="connsiteX32" fmla="*/ 2199795 w 3185171"/>
              <a:gd name="connsiteY32" fmla="*/ 0 h 11865198"/>
              <a:gd name="connsiteX33" fmla="*/ 2312620 w 3185171"/>
              <a:gd name="connsiteY33" fmla="*/ 111270 h 11865198"/>
              <a:gd name="connsiteX34" fmla="*/ 3185171 w 3185171"/>
              <a:gd name="connsiteY34" fmla="*/ 1682228 h 11865198"/>
              <a:gd name="connsiteX35" fmla="*/ 2210249 w 3185171"/>
              <a:gd name="connsiteY35" fmla="*/ 3378023 h 11865198"/>
              <a:gd name="connsiteX36" fmla="*/ 1994304 w 3185171"/>
              <a:gd name="connsiteY36" fmla="*/ 3203364 h 11865198"/>
              <a:gd name="connsiteX37" fmla="*/ 1838699 w 3185171"/>
              <a:gd name="connsiteY37" fmla="*/ 3079514 h 11865198"/>
              <a:gd name="connsiteX38" fmla="*/ 2337274 w 3185171"/>
              <a:gd name="connsiteY38" fmla="*/ 2584112 h 11865198"/>
              <a:gd name="connsiteX39" fmla="*/ 1165462 w 3185171"/>
              <a:gd name="connsiteY39" fmla="*/ 2584113 h 11865198"/>
              <a:gd name="connsiteX40" fmla="*/ 1683091 w 3185171"/>
              <a:gd name="connsiteY40" fmla="*/ 3079514 h 11865198"/>
              <a:gd name="connsiteX41" fmla="*/ 1721199 w 3185171"/>
              <a:gd name="connsiteY41" fmla="*/ 3111269 h 11865198"/>
              <a:gd name="connsiteX42" fmla="*/ 1759308 w 3185171"/>
              <a:gd name="connsiteY42" fmla="*/ 3143025 h 11865198"/>
              <a:gd name="connsiteX43" fmla="*/ 1921266 w 3185171"/>
              <a:gd name="connsiteY43" fmla="*/ 3273227 h 11865198"/>
              <a:gd name="connsiteX44" fmla="*/ 2130857 w 3185171"/>
              <a:gd name="connsiteY44" fmla="*/ 3441537 h 11865198"/>
              <a:gd name="connsiteX45" fmla="*/ 2168965 w 3185171"/>
              <a:gd name="connsiteY45" fmla="*/ 3473294 h 11865198"/>
              <a:gd name="connsiteX46" fmla="*/ 2207075 w 3185171"/>
              <a:gd name="connsiteY46" fmla="*/ 3505050 h 11865198"/>
              <a:gd name="connsiteX47" fmla="*/ 3067672 w 3185171"/>
              <a:gd name="connsiteY47" fmla="*/ 4613349 h 11865198"/>
              <a:gd name="connsiteX48" fmla="*/ 2540515 w 3185171"/>
              <a:gd name="connsiteY48" fmla="*/ 4613348 h 11865198"/>
              <a:gd name="connsiteX49" fmla="*/ 2483353 w 3185171"/>
              <a:gd name="connsiteY49" fmla="*/ 4499025 h 11865198"/>
              <a:gd name="connsiteX50" fmla="*/ 908236 w 3185171"/>
              <a:gd name="connsiteY50" fmla="*/ 4499025 h 11865198"/>
              <a:gd name="connsiteX51" fmla="*/ 828844 w 3185171"/>
              <a:gd name="connsiteY51" fmla="*/ 4629227 h 11865198"/>
              <a:gd name="connsiteX52" fmla="*/ 746278 w 3185171"/>
              <a:gd name="connsiteY52" fmla="*/ 4946792 h 11865198"/>
              <a:gd name="connsiteX53" fmla="*/ 749453 w 3185171"/>
              <a:gd name="connsiteY53" fmla="*/ 5016657 h 11865198"/>
              <a:gd name="connsiteX54" fmla="*/ 1816469 w 3185171"/>
              <a:gd name="connsiteY54" fmla="*/ 5016657 h 11865198"/>
              <a:gd name="connsiteX55" fmla="*/ 1816469 w 3185171"/>
              <a:gd name="connsiteY55" fmla="*/ 5238952 h 11865198"/>
              <a:gd name="connsiteX56" fmla="*/ 778035 w 3185171"/>
              <a:gd name="connsiteY56" fmla="*/ 5238952 h 11865198"/>
              <a:gd name="connsiteX57" fmla="*/ 857424 w 3185171"/>
              <a:gd name="connsiteY57" fmla="*/ 5486652 h 11865198"/>
              <a:gd name="connsiteX58" fmla="*/ 965396 w 3185171"/>
              <a:gd name="connsiteY58" fmla="*/ 5708948 h 11865198"/>
              <a:gd name="connsiteX59" fmla="*/ 993977 w 3185171"/>
              <a:gd name="connsiteY59" fmla="*/ 5753406 h 11865198"/>
              <a:gd name="connsiteX60" fmla="*/ 2413490 w 3185171"/>
              <a:gd name="connsiteY60" fmla="*/ 5753406 h 11865198"/>
              <a:gd name="connsiteX61" fmla="*/ 2442071 w 3185171"/>
              <a:gd name="connsiteY61" fmla="*/ 5708948 h 11865198"/>
              <a:gd name="connsiteX62" fmla="*/ 2489705 w 3185171"/>
              <a:gd name="connsiteY62" fmla="*/ 5626379 h 11865198"/>
              <a:gd name="connsiteX63" fmla="*/ 3029565 w 3185171"/>
              <a:gd name="connsiteY63" fmla="*/ 5626379 h 11865198"/>
              <a:gd name="connsiteX64" fmla="*/ 2060994 w 3185171"/>
              <a:gd name="connsiteY64" fmla="*/ 6801368 h 11865198"/>
              <a:gd name="connsiteX65" fmla="*/ 2022886 w 3185171"/>
              <a:gd name="connsiteY65" fmla="*/ 6833124 h 11865198"/>
              <a:gd name="connsiteX66" fmla="*/ 1984777 w 3185171"/>
              <a:gd name="connsiteY66" fmla="*/ 6864882 h 11865198"/>
              <a:gd name="connsiteX67" fmla="*/ 1673564 w 3185171"/>
              <a:gd name="connsiteY67" fmla="*/ 7115758 h 11865198"/>
              <a:gd name="connsiteX68" fmla="*/ 1613228 w 3185171"/>
              <a:gd name="connsiteY68" fmla="*/ 7163392 h 11865198"/>
              <a:gd name="connsiteX69" fmla="*/ 1571945 w 3185171"/>
              <a:gd name="connsiteY69" fmla="*/ 7195148 h 11865198"/>
              <a:gd name="connsiteX70" fmla="*/ 1530661 w 3185171"/>
              <a:gd name="connsiteY70" fmla="*/ 7223729 h 11865198"/>
              <a:gd name="connsiteX71" fmla="*/ 936816 w 3185171"/>
              <a:gd name="connsiteY71" fmla="*/ 7747710 h 11865198"/>
              <a:gd name="connsiteX72" fmla="*/ 2200722 w 3185171"/>
              <a:gd name="connsiteY72" fmla="*/ 7747710 h 11865198"/>
              <a:gd name="connsiteX73" fmla="*/ 1689443 w 3185171"/>
              <a:gd name="connsiteY73" fmla="*/ 7230082 h 11865198"/>
              <a:gd name="connsiteX74" fmla="*/ 1746604 w 3185171"/>
              <a:gd name="connsiteY74" fmla="*/ 7185621 h 11865198"/>
              <a:gd name="connsiteX75" fmla="*/ 2057817 w 3185171"/>
              <a:gd name="connsiteY75" fmla="*/ 6931570 h 11865198"/>
              <a:gd name="connsiteX76" fmla="*/ 3140712 w 3185171"/>
              <a:gd name="connsiteY76" fmla="*/ 8621014 h 11865198"/>
              <a:gd name="connsiteX77" fmla="*/ 3134828 w 3185171"/>
              <a:gd name="connsiteY77" fmla="*/ 8740118 h 11865198"/>
              <a:gd name="connsiteX78" fmla="*/ 3130761 w 3185171"/>
              <a:gd name="connsiteY78" fmla="*/ 8767711 h 11865198"/>
              <a:gd name="connsiteX79" fmla="*/ 1796494 w 3185171"/>
              <a:gd name="connsiteY79" fmla="*/ 10101978 h 11865198"/>
              <a:gd name="connsiteX80" fmla="*/ 1683091 w 3185171"/>
              <a:gd name="connsiteY80" fmla="*/ 10008771 h 11865198"/>
              <a:gd name="connsiteX81" fmla="*/ 2168966 w 3185171"/>
              <a:gd name="connsiteY81" fmla="*/ 9545126 h 11865198"/>
              <a:gd name="connsiteX82" fmla="*/ 1019382 w 3185171"/>
              <a:gd name="connsiteY82" fmla="*/ 9545126 h 11865198"/>
              <a:gd name="connsiteX83" fmla="*/ 1527485 w 3185171"/>
              <a:gd name="connsiteY83" fmla="*/ 10008771 h 11865198"/>
              <a:gd name="connsiteX84" fmla="*/ 1565593 w 3185171"/>
              <a:gd name="connsiteY84" fmla="*/ 10040527 h 11865198"/>
              <a:gd name="connsiteX85" fmla="*/ 1603702 w 3185171"/>
              <a:gd name="connsiteY85" fmla="*/ 10072284 h 11865198"/>
              <a:gd name="connsiteX86" fmla="*/ 1724760 w 3185171"/>
              <a:gd name="connsiteY86" fmla="*/ 10173712 h 11865198"/>
              <a:gd name="connsiteX87" fmla="*/ 1389641 w 3185171"/>
              <a:gd name="connsiteY87" fmla="*/ 10508831 h 11865198"/>
              <a:gd name="connsiteX88" fmla="*/ 1238502 w 3185171"/>
              <a:gd name="connsiteY88" fmla="*/ 10383497 h 11865198"/>
              <a:gd name="connsiteX89" fmla="*/ 1200393 w 3185171"/>
              <a:gd name="connsiteY89" fmla="*/ 10351740 h 11865198"/>
              <a:gd name="connsiteX90" fmla="*/ 1162287 w 3185171"/>
              <a:gd name="connsiteY90" fmla="*/ 10319984 h 11865198"/>
              <a:gd name="connsiteX91" fmla="*/ 0 w 3185171"/>
              <a:gd name="connsiteY91" fmla="*/ 8592432 h 11865198"/>
              <a:gd name="connsiteX92" fmla="*/ 1200393 w 3185171"/>
              <a:gd name="connsiteY92" fmla="*/ 6890287 h 11865198"/>
              <a:gd name="connsiteX93" fmla="*/ 1238501 w 3185171"/>
              <a:gd name="connsiteY93" fmla="*/ 6858530 h 11865198"/>
              <a:gd name="connsiteX94" fmla="*/ 1276610 w 3185171"/>
              <a:gd name="connsiteY94" fmla="*/ 6826773 h 11865198"/>
              <a:gd name="connsiteX95" fmla="*/ 1343298 w 3185171"/>
              <a:gd name="connsiteY95" fmla="*/ 6772789 h 11865198"/>
              <a:gd name="connsiteX96" fmla="*/ 1648159 w 3185171"/>
              <a:gd name="connsiteY96" fmla="*/ 6528264 h 11865198"/>
              <a:gd name="connsiteX97" fmla="*/ 1686268 w 3185171"/>
              <a:gd name="connsiteY97" fmla="*/ 6496507 h 11865198"/>
              <a:gd name="connsiteX98" fmla="*/ 1724374 w 3185171"/>
              <a:gd name="connsiteY98" fmla="*/ 6464750 h 11865198"/>
              <a:gd name="connsiteX99" fmla="*/ 2245180 w 3185171"/>
              <a:gd name="connsiteY99" fmla="*/ 5966174 h 11865198"/>
              <a:gd name="connsiteX100" fmla="*/ 1146409 w 3185171"/>
              <a:gd name="connsiteY100" fmla="*/ 5966174 h 11865198"/>
              <a:gd name="connsiteX101" fmla="*/ 1575119 w 3185171"/>
              <a:gd name="connsiteY101" fmla="*/ 6458399 h 11865198"/>
              <a:gd name="connsiteX102" fmla="*/ 1270259 w 3185171"/>
              <a:gd name="connsiteY102" fmla="*/ 6702924 h 11865198"/>
              <a:gd name="connsiteX103" fmla="*/ 1203570 w 3185171"/>
              <a:gd name="connsiteY103" fmla="*/ 6756910 h 11865198"/>
              <a:gd name="connsiteX104" fmla="*/ 247702 w 3185171"/>
              <a:gd name="connsiteY104" fmla="*/ 4934090 h 11865198"/>
              <a:gd name="connsiteX105" fmla="*/ 1298838 w 3185171"/>
              <a:gd name="connsiteY105" fmla="*/ 3485995 h 11865198"/>
              <a:gd name="connsiteX106" fmla="*/ 1517958 w 3185171"/>
              <a:gd name="connsiteY106" fmla="*/ 3663832 h 11865198"/>
              <a:gd name="connsiteX107" fmla="*/ 1673565 w 3185171"/>
              <a:gd name="connsiteY107" fmla="*/ 3787681 h 11865198"/>
              <a:gd name="connsiteX108" fmla="*/ 1105126 w 3185171"/>
              <a:gd name="connsiteY108" fmla="*/ 4264030 h 11865198"/>
              <a:gd name="connsiteX109" fmla="*/ 2334099 w 3185171"/>
              <a:gd name="connsiteY109" fmla="*/ 4264030 h 11865198"/>
              <a:gd name="connsiteX110" fmla="*/ 1838697 w 3185171"/>
              <a:gd name="connsiteY110" fmla="*/ 3790858 h 11865198"/>
              <a:gd name="connsiteX111" fmla="*/ 1800591 w 3185171"/>
              <a:gd name="connsiteY111" fmla="*/ 3759102 h 11865198"/>
              <a:gd name="connsiteX112" fmla="*/ 1759308 w 3185171"/>
              <a:gd name="connsiteY112" fmla="*/ 3727345 h 11865198"/>
              <a:gd name="connsiteX113" fmla="*/ 1594175 w 3185171"/>
              <a:gd name="connsiteY113" fmla="*/ 3593968 h 11865198"/>
              <a:gd name="connsiteX114" fmla="*/ 1384582 w 3185171"/>
              <a:gd name="connsiteY114" fmla="*/ 3425658 h 11865198"/>
              <a:gd name="connsiteX115" fmla="*/ 1346473 w 3185171"/>
              <a:gd name="connsiteY115" fmla="*/ 3393902 h 11865198"/>
              <a:gd name="connsiteX116" fmla="*/ 1308367 w 3185171"/>
              <a:gd name="connsiteY116" fmla="*/ 3362145 h 11865198"/>
              <a:gd name="connsiteX117" fmla="*/ 339298 w 3185171"/>
              <a:gd name="connsiteY117" fmla="*/ 1943624 h 11865198"/>
              <a:gd name="connsiteX118" fmla="*/ 330348 w 3185171"/>
              <a:gd name="connsiteY118" fmla="*/ 1869447 h 11865198"/>
              <a:gd name="connsiteX119" fmla="*/ 899326 w 3185171"/>
              <a:gd name="connsiteY119" fmla="*/ 1300469 h 11865198"/>
              <a:gd name="connsiteX120" fmla="*/ 859012 w 3185171"/>
              <a:gd name="connsiteY120" fmla="*/ 1395627 h 11865198"/>
              <a:gd name="connsiteX121" fmla="*/ 819318 w 3185171"/>
              <a:gd name="connsiteY121" fmla="*/ 1552026 h 11865198"/>
              <a:gd name="connsiteX122" fmla="*/ 809790 w 3185171"/>
              <a:gd name="connsiteY122" fmla="*/ 1615540 h 11865198"/>
              <a:gd name="connsiteX123" fmla="*/ 2683420 w 3185171"/>
              <a:gd name="connsiteY123" fmla="*/ 1615540 h 11865198"/>
              <a:gd name="connsiteX124" fmla="*/ 2677068 w 3185171"/>
              <a:gd name="connsiteY124" fmla="*/ 1552027 h 11865198"/>
              <a:gd name="connsiteX125" fmla="*/ 2578624 w 3185171"/>
              <a:gd name="connsiteY125" fmla="*/ 1234464 h 11865198"/>
              <a:gd name="connsiteX126" fmla="*/ 2508760 w 3185171"/>
              <a:gd name="connsiteY126" fmla="*/ 1097910 h 11865198"/>
              <a:gd name="connsiteX127" fmla="*/ 1101885 w 3185171"/>
              <a:gd name="connsiteY127" fmla="*/ 1097910 h 11865198"/>
              <a:gd name="connsiteX128" fmla="*/ 1314652 w 3185171"/>
              <a:gd name="connsiteY128" fmla="*/ 885143 h 11865198"/>
              <a:gd name="connsiteX129" fmla="*/ 2362680 w 3185171"/>
              <a:gd name="connsiteY129" fmla="*/ 885143 h 11865198"/>
              <a:gd name="connsiteX130" fmla="*/ 1946472 w 3185171"/>
              <a:gd name="connsiteY130" fmla="*/ 414899 h 1186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3185171" h="11865198">
                <a:moveTo>
                  <a:pt x="580433" y="10991076"/>
                </a:moveTo>
                <a:cubicBezTo>
                  <a:pt x="628575" y="10941007"/>
                  <a:pt x="678626" y="10891325"/>
                  <a:pt x="730150" y="10841979"/>
                </a:cubicBezTo>
                <a:cubicBezTo>
                  <a:pt x="867546" y="10710387"/>
                  <a:pt x="1015412" y="10581178"/>
                  <a:pt x="1165461" y="10453358"/>
                </a:cubicBezTo>
                <a:lnTo>
                  <a:pt x="1318996" y="10579476"/>
                </a:lnTo>
                <a:lnTo>
                  <a:pt x="33274" y="11865198"/>
                </a:lnTo>
                <a:lnTo>
                  <a:pt x="43303" y="11819253"/>
                </a:lnTo>
                <a:cubicBezTo>
                  <a:pt x="127566" y="11527471"/>
                  <a:pt x="327687" y="11253936"/>
                  <a:pt x="580433" y="10991076"/>
                </a:cubicBezTo>
                <a:close/>
                <a:moveTo>
                  <a:pt x="520806" y="8767093"/>
                </a:moveTo>
                <a:cubicBezTo>
                  <a:pt x="539859" y="8856012"/>
                  <a:pt x="574793" y="8944930"/>
                  <a:pt x="622428" y="9033846"/>
                </a:cubicBezTo>
                <a:cubicBezTo>
                  <a:pt x="660534" y="9106888"/>
                  <a:pt x="711345" y="9183103"/>
                  <a:pt x="765331" y="9256143"/>
                </a:cubicBezTo>
                <a:cubicBezTo>
                  <a:pt x="778034" y="9275196"/>
                  <a:pt x="793913" y="9294249"/>
                  <a:pt x="809789" y="9313305"/>
                </a:cubicBezTo>
                <a:lnTo>
                  <a:pt x="2365855" y="9313305"/>
                </a:lnTo>
                <a:cubicBezTo>
                  <a:pt x="2378559" y="9294249"/>
                  <a:pt x="2394437" y="9275196"/>
                  <a:pt x="2407139" y="9256143"/>
                </a:cubicBezTo>
                <a:cubicBezTo>
                  <a:pt x="2461125" y="9183103"/>
                  <a:pt x="2505583" y="9110063"/>
                  <a:pt x="2540515" y="9033846"/>
                </a:cubicBezTo>
                <a:cubicBezTo>
                  <a:pt x="2581800" y="8944930"/>
                  <a:pt x="2613554" y="8856012"/>
                  <a:pt x="2632610" y="8767093"/>
                </a:cubicBezTo>
                <a:close/>
                <a:moveTo>
                  <a:pt x="733574" y="7985884"/>
                </a:moveTo>
                <a:cubicBezTo>
                  <a:pt x="689116" y="8046223"/>
                  <a:pt x="647833" y="8109736"/>
                  <a:pt x="612899" y="8173246"/>
                </a:cubicBezTo>
                <a:cubicBezTo>
                  <a:pt x="555737" y="8274868"/>
                  <a:pt x="520806" y="8382841"/>
                  <a:pt x="504928" y="8490812"/>
                </a:cubicBezTo>
                <a:cubicBezTo>
                  <a:pt x="504927" y="8503515"/>
                  <a:pt x="501753" y="8516217"/>
                  <a:pt x="501754" y="8528920"/>
                </a:cubicBezTo>
                <a:lnTo>
                  <a:pt x="2635785" y="8528920"/>
                </a:lnTo>
                <a:cubicBezTo>
                  <a:pt x="2632610" y="8516217"/>
                  <a:pt x="2632610" y="8503515"/>
                  <a:pt x="2629433" y="8490812"/>
                </a:cubicBezTo>
                <a:cubicBezTo>
                  <a:pt x="2607205" y="8386015"/>
                  <a:pt x="2565922" y="8278044"/>
                  <a:pt x="2508761" y="8173247"/>
                </a:cubicBezTo>
                <a:cubicBezTo>
                  <a:pt x="2473827" y="8109736"/>
                  <a:pt x="2432543" y="8049397"/>
                  <a:pt x="2388085" y="7985884"/>
                </a:cubicBezTo>
                <a:close/>
                <a:moveTo>
                  <a:pt x="819317" y="1841012"/>
                </a:moveTo>
                <a:cubicBezTo>
                  <a:pt x="832019" y="1939456"/>
                  <a:pt x="854249" y="2034726"/>
                  <a:pt x="889180" y="2126820"/>
                </a:cubicBezTo>
                <a:cubicBezTo>
                  <a:pt x="917762" y="2203034"/>
                  <a:pt x="955868" y="2279252"/>
                  <a:pt x="997152" y="2349114"/>
                </a:cubicBezTo>
                <a:cubicBezTo>
                  <a:pt x="1000329" y="2352290"/>
                  <a:pt x="1000329" y="2352290"/>
                  <a:pt x="1003503" y="2355466"/>
                </a:cubicBezTo>
                <a:lnTo>
                  <a:pt x="2489705" y="2355467"/>
                </a:lnTo>
                <a:cubicBezTo>
                  <a:pt x="2489705" y="2352289"/>
                  <a:pt x="2492882" y="2352290"/>
                  <a:pt x="2492882" y="2349114"/>
                </a:cubicBezTo>
                <a:cubicBezTo>
                  <a:pt x="2534165" y="2279251"/>
                  <a:pt x="2572271" y="2203035"/>
                  <a:pt x="2600854" y="2126820"/>
                </a:cubicBezTo>
                <a:cubicBezTo>
                  <a:pt x="2635785" y="2037901"/>
                  <a:pt x="2661190" y="1939456"/>
                  <a:pt x="2673893" y="1841011"/>
                </a:cubicBezTo>
                <a:close/>
                <a:moveTo>
                  <a:pt x="1865672" y="334123"/>
                </a:moveTo>
                <a:lnTo>
                  <a:pt x="2199795" y="0"/>
                </a:lnTo>
                <a:lnTo>
                  <a:pt x="2312620" y="111270"/>
                </a:lnTo>
                <a:cubicBezTo>
                  <a:pt x="2798587" y="602708"/>
                  <a:pt x="3185171" y="1098705"/>
                  <a:pt x="3185171" y="1682228"/>
                </a:cubicBezTo>
                <a:cubicBezTo>
                  <a:pt x="3185171" y="2415803"/>
                  <a:pt x="2731055" y="2936609"/>
                  <a:pt x="2210249" y="3378023"/>
                </a:cubicBezTo>
                <a:cubicBezTo>
                  <a:pt x="2137210" y="3317687"/>
                  <a:pt x="2067344" y="3260525"/>
                  <a:pt x="1994304" y="3203364"/>
                </a:cubicBezTo>
                <a:cubicBezTo>
                  <a:pt x="1943494" y="3162080"/>
                  <a:pt x="1889509" y="3120797"/>
                  <a:pt x="1838699" y="3079514"/>
                </a:cubicBezTo>
                <a:cubicBezTo>
                  <a:pt x="2022885" y="2923905"/>
                  <a:pt x="2197545" y="2758772"/>
                  <a:pt x="2337274" y="2584112"/>
                </a:cubicBezTo>
                <a:lnTo>
                  <a:pt x="1165462" y="2584113"/>
                </a:lnTo>
                <a:cubicBezTo>
                  <a:pt x="1311542" y="2758772"/>
                  <a:pt x="1492553" y="2920731"/>
                  <a:pt x="1683091" y="3079514"/>
                </a:cubicBezTo>
                <a:cubicBezTo>
                  <a:pt x="1695794" y="3089041"/>
                  <a:pt x="1708496" y="3101742"/>
                  <a:pt x="1721199" y="3111269"/>
                </a:cubicBezTo>
                <a:cubicBezTo>
                  <a:pt x="1733903" y="3120797"/>
                  <a:pt x="1746604" y="3133499"/>
                  <a:pt x="1759308" y="3143025"/>
                </a:cubicBezTo>
                <a:cubicBezTo>
                  <a:pt x="1813292" y="3184309"/>
                  <a:pt x="1867279" y="3228769"/>
                  <a:pt x="1921266" y="3273227"/>
                </a:cubicBezTo>
                <a:cubicBezTo>
                  <a:pt x="1991129" y="3330388"/>
                  <a:pt x="2060994" y="3384376"/>
                  <a:pt x="2130857" y="3441537"/>
                </a:cubicBezTo>
                <a:cubicBezTo>
                  <a:pt x="2143560" y="3451064"/>
                  <a:pt x="2156262" y="3463765"/>
                  <a:pt x="2168965" y="3473294"/>
                </a:cubicBezTo>
                <a:cubicBezTo>
                  <a:pt x="2181667" y="3482821"/>
                  <a:pt x="2194370" y="3495522"/>
                  <a:pt x="2207075" y="3505050"/>
                </a:cubicBezTo>
                <a:cubicBezTo>
                  <a:pt x="2581800" y="3819438"/>
                  <a:pt x="2924768" y="4162407"/>
                  <a:pt x="3067672" y="4613349"/>
                </a:cubicBezTo>
                <a:lnTo>
                  <a:pt x="2540515" y="4613348"/>
                </a:lnTo>
                <a:cubicBezTo>
                  <a:pt x="2524637" y="4575243"/>
                  <a:pt x="2505583" y="4537134"/>
                  <a:pt x="2483353" y="4499025"/>
                </a:cubicBezTo>
                <a:lnTo>
                  <a:pt x="908236" y="4499025"/>
                </a:lnTo>
                <a:cubicBezTo>
                  <a:pt x="879654" y="4543486"/>
                  <a:pt x="851072" y="4584769"/>
                  <a:pt x="828844" y="4629227"/>
                </a:cubicBezTo>
                <a:cubicBezTo>
                  <a:pt x="778036" y="4730849"/>
                  <a:pt x="746278" y="4835646"/>
                  <a:pt x="746278" y="4946792"/>
                </a:cubicBezTo>
                <a:cubicBezTo>
                  <a:pt x="746277" y="4969022"/>
                  <a:pt x="749452" y="4994427"/>
                  <a:pt x="749453" y="5016657"/>
                </a:cubicBezTo>
                <a:lnTo>
                  <a:pt x="1816469" y="5016657"/>
                </a:lnTo>
                <a:lnTo>
                  <a:pt x="1816469" y="5238952"/>
                </a:lnTo>
                <a:lnTo>
                  <a:pt x="778035" y="5238952"/>
                </a:lnTo>
                <a:cubicBezTo>
                  <a:pt x="797089" y="5321518"/>
                  <a:pt x="825667" y="5404085"/>
                  <a:pt x="857424" y="5486652"/>
                </a:cubicBezTo>
                <a:cubicBezTo>
                  <a:pt x="886006" y="5562868"/>
                  <a:pt x="924112" y="5635908"/>
                  <a:pt x="965396" y="5708948"/>
                </a:cubicBezTo>
                <a:cubicBezTo>
                  <a:pt x="974925" y="5721650"/>
                  <a:pt x="984451" y="5737528"/>
                  <a:pt x="993977" y="5753406"/>
                </a:cubicBezTo>
                <a:lnTo>
                  <a:pt x="2413490" y="5753406"/>
                </a:lnTo>
                <a:cubicBezTo>
                  <a:pt x="2423016" y="5740702"/>
                  <a:pt x="2432543" y="5724824"/>
                  <a:pt x="2442071" y="5708948"/>
                </a:cubicBezTo>
                <a:cubicBezTo>
                  <a:pt x="2457948" y="5680366"/>
                  <a:pt x="2473826" y="5654962"/>
                  <a:pt x="2489705" y="5626379"/>
                </a:cubicBezTo>
                <a:lnTo>
                  <a:pt x="3029565" y="5626379"/>
                </a:lnTo>
                <a:cubicBezTo>
                  <a:pt x="2848553" y="6077321"/>
                  <a:pt x="2467475" y="6458399"/>
                  <a:pt x="2060994" y="6801368"/>
                </a:cubicBezTo>
                <a:cubicBezTo>
                  <a:pt x="2048290" y="6810895"/>
                  <a:pt x="2035589" y="6823599"/>
                  <a:pt x="2022886" y="6833124"/>
                </a:cubicBezTo>
                <a:cubicBezTo>
                  <a:pt x="2010182" y="6842652"/>
                  <a:pt x="1997481" y="6855355"/>
                  <a:pt x="1984777" y="6864882"/>
                </a:cubicBezTo>
                <a:cubicBezTo>
                  <a:pt x="1879983" y="6950625"/>
                  <a:pt x="1775186" y="7033190"/>
                  <a:pt x="1673564" y="7115758"/>
                </a:cubicBezTo>
                <a:cubicBezTo>
                  <a:pt x="1651337" y="7131637"/>
                  <a:pt x="1632282" y="7147514"/>
                  <a:pt x="1613228" y="7163392"/>
                </a:cubicBezTo>
                <a:cubicBezTo>
                  <a:pt x="1597349" y="7172920"/>
                  <a:pt x="1584646" y="7185621"/>
                  <a:pt x="1571945" y="7195148"/>
                </a:cubicBezTo>
                <a:cubicBezTo>
                  <a:pt x="1559241" y="7207852"/>
                  <a:pt x="1546540" y="7217378"/>
                  <a:pt x="1530661" y="7223729"/>
                </a:cubicBezTo>
                <a:cubicBezTo>
                  <a:pt x="1314717" y="7401566"/>
                  <a:pt x="1108300" y="7573051"/>
                  <a:pt x="936816" y="7747710"/>
                </a:cubicBezTo>
                <a:lnTo>
                  <a:pt x="2200722" y="7747710"/>
                </a:lnTo>
                <a:cubicBezTo>
                  <a:pt x="2051465" y="7576226"/>
                  <a:pt x="1873631" y="7404741"/>
                  <a:pt x="1689443" y="7230082"/>
                </a:cubicBezTo>
                <a:cubicBezTo>
                  <a:pt x="1708496" y="7217378"/>
                  <a:pt x="1727551" y="7201500"/>
                  <a:pt x="1746604" y="7185621"/>
                </a:cubicBezTo>
                <a:cubicBezTo>
                  <a:pt x="1848226" y="7103055"/>
                  <a:pt x="1953021" y="7017313"/>
                  <a:pt x="2057817" y="6931570"/>
                </a:cubicBezTo>
                <a:cubicBezTo>
                  <a:pt x="2623081" y="7471429"/>
                  <a:pt x="3140712" y="7985884"/>
                  <a:pt x="3140712" y="8621014"/>
                </a:cubicBezTo>
                <a:cubicBezTo>
                  <a:pt x="3140712" y="8661107"/>
                  <a:pt x="3138715" y="8700802"/>
                  <a:pt x="3134828" y="8740118"/>
                </a:cubicBezTo>
                <a:lnTo>
                  <a:pt x="3130761" y="8767711"/>
                </a:lnTo>
                <a:lnTo>
                  <a:pt x="1796494" y="10101978"/>
                </a:lnTo>
                <a:lnTo>
                  <a:pt x="1683091" y="10008771"/>
                </a:lnTo>
                <a:cubicBezTo>
                  <a:pt x="1857752" y="9856339"/>
                  <a:pt x="2022886" y="9700732"/>
                  <a:pt x="2168966" y="9545126"/>
                </a:cubicBezTo>
                <a:lnTo>
                  <a:pt x="1019382" y="9545126"/>
                </a:lnTo>
                <a:cubicBezTo>
                  <a:pt x="1171813" y="9700733"/>
                  <a:pt x="1346473" y="9856338"/>
                  <a:pt x="1527485" y="10008771"/>
                </a:cubicBezTo>
                <a:cubicBezTo>
                  <a:pt x="1540188" y="10018297"/>
                  <a:pt x="1552890" y="10031001"/>
                  <a:pt x="1565593" y="10040527"/>
                </a:cubicBezTo>
                <a:cubicBezTo>
                  <a:pt x="1578297" y="10050054"/>
                  <a:pt x="1590998" y="10062757"/>
                  <a:pt x="1603702" y="10072284"/>
                </a:cubicBezTo>
                <a:lnTo>
                  <a:pt x="1724760" y="10173712"/>
                </a:lnTo>
                <a:lnTo>
                  <a:pt x="1389641" y="10508831"/>
                </a:lnTo>
                <a:lnTo>
                  <a:pt x="1238502" y="10383497"/>
                </a:lnTo>
                <a:cubicBezTo>
                  <a:pt x="1225798" y="10373970"/>
                  <a:pt x="1213097" y="10361267"/>
                  <a:pt x="1200393" y="10351740"/>
                </a:cubicBezTo>
                <a:cubicBezTo>
                  <a:pt x="1187692" y="10342214"/>
                  <a:pt x="1174988" y="10329510"/>
                  <a:pt x="1162287" y="10319984"/>
                </a:cubicBezTo>
                <a:cubicBezTo>
                  <a:pt x="546211" y="9796003"/>
                  <a:pt x="0" y="9246617"/>
                  <a:pt x="0" y="8592432"/>
                </a:cubicBezTo>
                <a:cubicBezTo>
                  <a:pt x="1" y="7912844"/>
                  <a:pt x="584319" y="7392040"/>
                  <a:pt x="1200393" y="6890287"/>
                </a:cubicBezTo>
                <a:cubicBezTo>
                  <a:pt x="1213096" y="6880760"/>
                  <a:pt x="1225798" y="6868059"/>
                  <a:pt x="1238501" y="6858530"/>
                </a:cubicBezTo>
                <a:cubicBezTo>
                  <a:pt x="1251205" y="6849003"/>
                  <a:pt x="1263906" y="6836302"/>
                  <a:pt x="1276610" y="6826773"/>
                </a:cubicBezTo>
                <a:cubicBezTo>
                  <a:pt x="1298838" y="6807720"/>
                  <a:pt x="1321068" y="6791842"/>
                  <a:pt x="1343298" y="6772789"/>
                </a:cubicBezTo>
                <a:cubicBezTo>
                  <a:pt x="1444918" y="6693397"/>
                  <a:pt x="1549714" y="6610830"/>
                  <a:pt x="1648159" y="6528264"/>
                </a:cubicBezTo>
                <a:cubicBezTo>
                  <a:pt x="1660864" y="6518737"/>
                  <a:pt x="1673564" y="6506034"/>
                  <a:pt x="1686268" y="6496507"/>
                </a:cubicBezTo>
                <a:cubicBezTo>
                  <a:pt x="1698969" y="6486981"/>
                  <a:pt x="1711673" y="6474277"/>
                  <a:pt x="1724374" y="6464750"/>
                </a:cubicBezTo>
                <a:cubicBezTo>
                  <a:pt x="1914914" y="6302792"/>
                  <a:pt x="2095925" y="6137659"/>
                  <a:pt x="2245180" y="5966174"/>
                </a:cubicBezTo>
                <a:lnTo>
                  <a:pt x="1146409" y="5966174"/>
                </a:lnTo>
                <a:cubicBezTo>
                  <a:pt x="1270259" y="6134484"/>
                  <a:pt x="1419513" y="6299618"/>
                  <a:pt x="1575119" y="6458399"/>
                </a:cubicBezTo>
                <a:cubicBezTo>
                  <a:pt x="1473499" y="6540965"/>
                  <a:pt x="1371878" y="6620356"/>
                  <a:pt x="1270259" y="6702924"/>
                </a:cubicBezTo>
                <a:cubicBezTo>
                  <a:pt x="1248028" y="6721979"/>
                  <a:pt x="1225798" y="6737857"/>
                  <a:pt x="1203570" y="6756910"/>
                </a:cubicBezTo>
                <a:cubicBezTo>
                  <a:pt x="698642" y="6242456"/>
                  <a:pt x="247701" y="5658136"/>
                  <a:pt x="247702" y="4934090"/>
                </a:cubicBezTo>
                <a:cubicBezTo>
                  <a:pt x="247701" y="4337067"/>
                  <a:pt x="743101" y="3917883"/>
                  <a:pt x="1298838" y="3485995"/>
                </a:cubicBezTo>
                <a:cubicBezTo>
                  <a:pt x="1371878" y="3546333"/>
                  <a:pt x="1444918" y="3606670"/>
                  <a:pt x="1517958" y="3663832"/>
                </a:cubicBezTo>
                <a:cubicBezTo>
                  <a:pt x="1571944" y="3705115"/>
                  <a:pt x="1622754" y="3746399"/>
                  <a:pt x="1673565" y="3787681"/>
                </a:cubicBezTo>
                <a:cubicBezTo>
                  <a:pt x="1460796" y="3952817"/>
                  <a:pt x="1263906" y="4108421"/>
                  <a:pt x="1105126" y="4264030"/>
                </a:cubicBezTo>
                <a:lnTo>
                  <a:pt x="2334099" y="4264030"/>
                </a:lnTo>
                <a:cubicBezTo>
                  <a:pt x="2197545" y="4102071"/>
                  <a:pt x="2026060" y="3946465"/>
                  <a:pt x="1838697" y="3790858"/>
                </a:cubicBezTo>
                <a:cubicBezTo>
                  <a:pt x="1825996" y="3781329"/>
                  <a:pt x="1813292" y="3768628"/>
                  <a:pt x="1800591" y="3759102"/>
                </a:cubicBezTo>
                <a:cubicBezTo>
                  <a:pt x="1784713" y="3749573"/>
                  <a:pt x="1772009" y="3736871"/>
                  <a:pt x="1759308" y="3727345"/>
                </a:cubicBezTo>
                <a:cubicBezTo>
                  <a:pt x="1705321" y="3682884"/>
                  <a:pt x="1651336" y="3638427"/>
                  <a:pt x="1594175" y="3593968"/>
                </a:cubicBezTo>
                <a:cubicBezTo>
                  <a:pt x="1524310" y="3539982"/>
                  <a:pt x="1454445" y="3482820"/>
                  <a:pt x="1384582" y="3425658"/>
                </a:cubicBezTo>
                <a:cubicBezTo>
                  <a:pt x="1371878" y="3416132"/>
                  <a:pt x="1359177" y="3403428"/>
                  <a:pt x="1346473" y="3393902"/>
                </a:cubicBezTo>
                <a:cubicBezTo>
                  <a:pt x="1333772" y="3384375"/>
                  <a:pt x="1321068" y="3371671"/>
                  <a:pt x="1308367" y="3362145"/>
                </a:cubicBezTo>
                <a:cubicBezTo>
                  <a:pt x="863776" y="2989801"/>
                  <a:pt x="438636" y="2556672"/>
                  <a:pt x="339298" y="1943624"/>
                </a:cubicBezTo>
                <a:lnTo>
                  <a:pt x="330348" y="1869447"/>
                </a:lnTo>
                <a:lnTo>
                  <a:pt x="899326" y="1300469"/>
                </a:lnTo>
                <a:lnTo>
                  <a:pt x="859012" y="1395627"/>
                </a:lnTo>
                <a:cubicBezTo>
                  <a:pt x="840752" y="1448819"/>
                  <a:pt x="827256" y="1501217"/>
                  <a:pt x="819318" y="1552026"/>
                </a:cubicBezTo>
                <a:cubicBezTo>
                  <a:pt x="816140" y="1574257"/>
                  <a:pt x="812965" y="1596487"/>
                  <a:pt x="809790" y="1615540"/>
                </a:cubicBezTo>
                <a:lnTo>
                  <a:pt x="2683420" y="1615540"/>
                </a:lnTo>
                <a:cubicBezTo>
                  <a:pt x="2683420" y="1593312"/>
                  <a:pt x="2680245" y="1574257"/>
                  <a:pt x="2677068" y="1552027"/>
                </a:cubicBezTo>
                <a:cubicBezTo>
                  <a:pt x="2661190" y="1447232"/>
                  <a:pt x="2626259" y="1339258"/>
                  <a:pt x="2578624" y="1234464"/>
                </a:cubicBezTo>
                <a:cubicBezTo>
                  <a:pt x="2559570" y="1186829"/>
                  <a:pt x="2534165" y="1142369"/>
                  <a:pt x="2508760" y="1097910"/>
                </a:cubicBezTo>
                <a:lnTo>
                  <a:pt x="1101885" y="1097910"/>
                </a:lnTo>
                <a:lnTo>
                  <a:pt x="1314652" y="885143"/>
                </a:lnTo>
                <a:lnTo>
                  <a:pt x="2362680" y="885143"/>
                </a:lnTo>
                <a:cubicBezTo>
                  <a:pt x="2243592" y="727949"/>
                  <a:pt x="2101285" y="572541"/>
                  <a:pt x="1946472" y="414899"/>
                </a:cubicBezTo>
                <a:close/>
              </a:path>
            </a:pathLst>
          </a:custGeom>
          <a:solidFill>
            <a:schemeClr val="accent3">
              <a:alpha val="16000"/>
            </a:schemeClr>
          </a:solidFill>
          <a:ln w="15387" cap="flat">
            <a:noFill/>
            <a:prstDash val="solid"/>
            <a:miter/>
          </a:ln>
        </p:spPr>
        <p:txBody>
          <a:bodyPr wrap="square" rtlCol="0" anchor="ctr">
            <a:noAutofit/>
          </a:bodyPr>
          <a:lstStyle/>
          <a:p>
            <a:endParaRPr lang="en-US" dirty="0"/>
          </a:p>
        </p:txBody>
      </p:sp>
      <p:sp>
        <p:nvSpPr>
          <p:cNvPr id="35" name="Freeform: Shape 34">
            <a:extLst>
              <a:ext uri="{FF2B5EF4-FFF2-40B4-BE49-F238E27FC236}">
                <a16:creationId xmlns:a16="http://schemas.microsoft.com/office/drawing/2014/main" id="{BF911EF6-C546-4CF0-9282-B87CD7E0EC34}"/>
              </a:ext>
            </a:extLst>
          </p:cNvPr>
          <p:cNvSpPr/>
          <p:nvPr userDrawn="1"/>
        </p:nvSpPr>
        <p:spPr>
          <a:xfrm rot="2700000">
            <a:off x="10611807" y="3783420"/>
            <a:ext cx="826822" cy="3671652"/>
          </a:xfrm>
          <a:custGeom>
            <a:avLst/>
            <a:gdLst>
              <a:gd name="connsiteX0" fmla="*/ 189536 w 826822"/>
              <a:gd name="connsiteY0" fmla="*/ 3340572 h 3671652"/>
              <a:gd name="connsiteX1" fmla="*/ 302537 w 826822"/>
              <a:gd name="connsiteY1" fmla="*/ 3239692 h 3671652"/>
              <a:gd name="connsiteX2" fmla="*/ 371781 w 826822"/>
              <a:gd name="connsiteY2" fmla="*/ 3296572 h 3671652"/>
              <a:gd name="connsiteX3" fmla="*/ 397337 w 826822"/>
              <a:gd name="connsiteY3" fmla="*/ 3318005 h 3671652"/>
              <a:gd name="connsiteX4" fmla="*/ 129423 w 826822"/>
              <a:gd name="connsiteY4" fmla="*/ 3671652 h 3671652"/>
              <a:gd name="connsiteX5" fmla="*/ 1 w 826822"/>
              <a:gd name="connsiteY5" fmla="*/ 3671652 h 3671652"/>
              <a:gd name="connsiteX6" fmla="*/ 189536 w 826822"/>
              <a:gd name="connsiteY6" fmla="*/ 3340572 h 3671652"/>
              <a:gd name="connsiteX7" fmla="*/ 135194 w 826822"/>
              <a:gd name="connsiteY7" fmla="*/ 2801963 h 3671652"/>
              <a:gd name="connsiteX8" fmla="*/ 161573 w 826822"/>
              <a:gd name="connsiteY8" fmla="*/ 2871208 h 3671652"/>
              <a:gd name="connsiteX9" fmla="*/ 198669 w 826822"/>
              <a:gd name="connsiteY9" fmla="*/ 2928913 h 3671652"/>
              <a:gd name="connsiteX10" fmla="*/ 210209 w 826822"/>
              <a:gd name="connsiteY10" fmla="*/ 2943752 h 3671652"/>
              <a:gd name="connsiteX11" fmla="*/ 614141 w 826822"/>
              <a:gd name="connsiteY11" fmla="*/ 2943752 h 3671652"/>
              <a:gd name="connsiteX12" fmla="*/ 624857 w 826822"/>
              <a:gd name="connsiteY12" fmla="*/ 2928913 h 3671652"/>
              <a:gd name="connsiteX13" fmla="*/ 659479 w 826822"/>
              <a:gd name="connsiteY13" fmla="*/ 2871208 h 3671652"/>
              <a:gd name="connsiteX14" fmla="*/ 683386 w 826822"/>
              <a:gd name="connsiteY14" fmla="*/ 2801964 h 3671652"/>
              <a:gd name="connsiteX15" fmla="*/ 190425 w 826822"/>
              <a:gd name="connsiteY15" fmla="*/ 2599174 h 3671652"/>
              <a:gd name="connsiteX16" fmla="*/ 159100 w 826822"/>
              <a:gd name="connsiteY16" fmla="*/ 2647810 h 3671652"/>
              <a:gd name="connsiteX17" fmla="*/ 131072 w 826822"/>
              <a:gd name="connsiteY17" fmla="*/ 2730245 h 3671652"/>
              <a:gd name="connsiteX18" fmla="*/ 130248 w 826822"/>
              <a:gd name="connsiteY18" fmla="*/ 2740137 h 3671652"/>
              <a:gd name="connsiteX19" fmla="*/ 684211 w 826822"/>
              <a:gd name="connsiteY19" fmla="*/ 2740137 h 3671652"/>
              <a:gd name="connsiteX20" fmla="*/ 682562 w 826822"/>
              <a:gd name="connsiteY20" fmla="*/ 2730245 h 3671652"/>
              <a:gd name="connsiteX21" fmla="*/ 651237 w 826822"/>
              <a:gd name="connsiteY21" fmla="*/ 2647810 h 3671652"/>
              <a:gd name="connsiteX22" fmla="*/ 619911 w 826822"/>
              <a:gd name="connsiteY22" fmla="*/ 2599173 h 3671652"/>
              <a:gd name="connsiteX23" fmla="*/ 212682 w 826822"/>
              <a:gd name="connsiteY23" fmla="*/ 1004057 h 3671652"/>
              <a:gd name="connsiteX24" fmla="*/ 230818 w 826822"/>
              <a:gd name="connsiteY24" fmla="*/ 1078248 h 3671652"/>
              <a:gd name="connsiteX25" fmla="*/ 258846 w 826822"/>
              <a:gd name="connsiteY25" fmla="*/ 1135953 h 3671652"/>
              <a:gd name="connsiteX26" fmla="*/ 260494 w 826822"/>
              <a:gd name="connsiteY26" fmla="*/ 1137602 h 3671652"/>
              <a:gd name="connsiteX27" fmla="*/ 646290 w 826822"/>
              <a:gd name="connsiteY27" fmla="*/ 1137602 h 3671652"/>
              <a:gd name="connsiteX28" fmla="*/ 647115 w 826822"/>
              <a:gd name="connsiteY28" fmla="*/ 1135953 h 3671652"/>
              <a:gd name="connsiteX29" fmla="*/ 675143 w 826822"/>
              <a:gd name="connsiteY29" fmla="*/ 1078248 h 3671652"/>
              <a:gd name="connsiteX30" fmla="*/ 694103 w 826822"/>
              <a:gd name="connsiteY30" fmla="*/ 1004057 h 3671652"/>
              <a:gd name="connsiteX31" fmla="*/ 259670 w 826822"/>
              <a:gd name="connsiteY31" fmla="*/ 811159 h 3671652"/>
              <a:gd name="connsiteX32" fmla="*/ 240710 w 826822"/>
              <a:gd name="connsiteY32" fmla="*/ 846607 h 3671652"/>
              <a:gd name="connsiteX33" fmla="*/ 212683 w 826822"/>
              <a:gd name="connsiteY33" fmla="*/ 929041 h 3671652"/>
              <a:gd name="connsiteX34" fmla="*/ 210210 w 826822"/>
              <a:gd name="connsiteY34" fmla="*/ 945528 h 3671652"/>
              <a:gd name="connsiteX35" fmla="*/ 696576 w 826822"/>
              <a:gd name="connsiteY35" fmla="*/ 945528 h 3671652"/>
              <a:gd name="connsiteX36" fmla="*/ 694927 w 826822"/>
              <a:gd name="connsiteY36" fmla="*/ 929041 h 3671652"/>
              <a:gd name="connsiteX37" fmla="*/ 669372 w 826822"/>
              <a:gd name="connsiteY37" fmla="*/ 846606 h 3671652"/>
              <a:gd name="connsiteX38" fmla="*/ 651236 w 826822"/>
              <a:gd name="connsiteY38" fmla="*/ 811159 h 3671652"/>
              <a:gd name="connsiteX39" fmla="*/ 520365 w 826822"/>
              <a:gd name="connsiteY39" fmla="*/ 292702 h 3671652"/>
              <a:gd name="connsiteX40" fmla="*/ 610158 w 826822"/>
              <a:gd name="connsiteY40" fmla="*/ 382495 h 3671652"/>
              <a:gd name="connsiteX41" fmla="*/ 540773 w 826822"/>
              <a:gd name="connsiteY41" fmla="*/ 463284 h 3671652"/>
              <a:gd name="connsiteX42" fmla="*/ 532529 w 826822"/>
              <a:gd name="connsiteY42" fmla="*/ 473176 h 3671652"/>
              <a:gd name="connsiteX43" fmla="*/ 524287 w 826822"/>
              <a:gd name="connsiteY43" fmla="*/ 483068 h 3671652"/>
              <a:gd name="connsiteX44" fmla="*/ 472353 w 826822"/>
              <a:gd name="connsiteY44" fmla="*/ 542421 h 3671652"/>
              <a:gd name="connsiteX45" fmla="*/ 443500 w 826822"/>
              <a:gd name="connsiteY45" fmla="*/ 574571 h 3671652"/>
              <a:gd name="connsiteX46" fmla="*/ 435257 w 826822"/>
              <a:gd name="connsiteY46" fmla="*/ 584463 h 3671652"/>
              <a:gd name="connsiteX47" fmla="*/ 427013 w 826822"/>
              <a:gd name="connsiteY47" fmla="*/ 594355 h 3671652"/>
              <a:gd name="connsiteX48" fmla="*/ 296766 w 826822"/>
              <a:gd name="connsiteY48" fmla="*/ 755928 h 3671652"/>
              <a:gd name="connsiteX49" fmla="*/ 613316 w 826822"/>
              <a:gd name="connsiteY49" fmla="*/ 755928 h 3671652"/>
              <a:gd name="connsiteX50" fmla="*/ 464109 w 826822"/>
              <a:gd name="connsiteY50" fmla="*/ 592707 h 3671652"/>
              <a:gd name="connsiteX51" fmla="*/ 495435 w 826822"/>
              <a:gd name="connsiteY51" fmla="*/ 557259 h 3671652"/>
              <a:gd name="connsiteX52" fmla="*/ 544895 w 826822"/>
              <a:gd name="connsiteY52" fmla="*/ 500379 h 3671652"/>
              <a:gd name="connsiteX53" fmla="*/ 826822 w 826822"/>
              <a:gd name="connsiteY53" fmla="*/ 962839 h 3671652"/>
              <a:gd name="connsiteX54" fmla="*/ 573748 w 826822"/>
              <a:gd name="connsiteY54" fmla="*/ 1403042 h 3671652"/>
              <a:gd name="connsiteX55" fmla="*/ 517692 w 826822"/>
              <a:gd name="connsiteY55" fmla="*/ 1357703 h 3671652"/>
              <a:gd name="connsiteX56" fmla="*/ 477299 w 826822"/>
              <a:gd name="connsiteY56" fmla="*/ 1325553 h 3671652"/>
              <a:gd name="connsiteX57" fmla="*/ 606721 w 826822"/>
              <a:gd name="connsiteY57" fmla="*/ 1196955 h 3671652"/>
              <a:gd name="connsiteX58" fmla="*/ 302536 w 826822"/>
              <a:gd name="connsiteY58" fmla="*/ 1196955 h 3671652"/>
              <a:gd name="connsiteX59" fmla="*/ 436905 w 826822"/>
              <a:gd name="connsiteY59" fmla="*/ 1325554 h 3671652"/>
              <a:gd name="connsiteX60" fmla="*/ 446798 w 826822"/>
              <a:gd name="connsiteY60" fmla="*/ 1333796 h 3671652"/>
              <a:gd name="connsiteX61" fmla="*/ 456690 w 826822"/>
              <a:gd name="connsiteY61" fmla="*/ 1342040 h 3671652"/>
              <a:gd name="connsiteX62" fmla="*/ 498732 w 826822"/>
              <a:gd name="connsiteY62" fmla="*/ 1375838 h 3671652"/>
              <a:gd name="connsiteX63" fmla="*/ 553139 w 826822"/>
              <a:gd name="connsiteY63" fmla="*/ 1419529 h 3671652"/>
              <a:gd name="connsiteX64" fmla="*/ 563031 w 826822"/>
              <a:gd name="connsiteY64" fmla="*/ 1427773 h 3671652"/>
              <a:gd name="connsiteX65" fmla="*/ 572924 w 826822"/>
              <a:gd name="connsiteY65" fmla="*/ 1436016 h 3671652"/>
              <a:gd name="connsiteX66" fmla="*/ 796322 w 826822"/>
              <a:gd name="connsiteY66" fmla="*/ 1723714 h 3671652"/>
              <a:gd name="connsiteX67" fmla="*/ 659479 w 826822"/>
              <a:gd name="connsiteY67" fmla="*/ 1723714 h 3671652"/>
              <a:gd name="connsiteX68" fmla="*/ 644642 w 826822"/>
              <a:gd name="connsiteY68" fmla="*/ 1694037 h 3671652"/>
              <a:gd name="connsiteX69" fmla="*/ 235764 w 826822"/>
              <a:gd name="connsiteY69" fmla="*/ 1694037 h 3671652"/>
              <a:gd name="connsiteX70" fmla="*/ 215155 w 826822"/>
              <a:gd name="connsiteY70" fmla="*/ 1727836 h 3671652"/>
              <a:gd name="connsiteX71" fmla="*/ 193722 w 826822"/>
              <a:gd name="connsiteY71" fmla="*/ 1810271 h 3671652"/>
              <a:gd name="connsiteX72" fmla="*/ 194546 w 826822"/>
              <a:gd name="connsiteY72" fmla="*/ 1828407 h 3671652"/>
              <a:gd name="connsiteX73" fmla="*/ 471528 w 826822"/>
              <a:gd name="connsiteY73" fmla="*/ 1828406 h 3671652"/>
              <a:gd name="connsiteX74" fmla="*/ 471529 w 826822"/>
              <a:gd name="connsiteY74" fmla="*/ 1886111 h 3671652"/>
              <a:gd name="connsiteX75" fmla="*/ 201966 w 826822"/>
              <a:gd name="connsiteY75" fmla="*/ 1886111 h 3671652"/>
              <a:gd name="connsiteX76" fmla="*/ 222574 w 826822"/>
              <a:gd name="connsiteY76" fmla="*/ 1950411 h 3671652"/>
              <a:gd name="connsiteX77" fmla="*/ 250602 w 826822"/>
              <a:gd name="connsiteY77" fmla="*/ 2008115 h 3671652"/>
              <a:gd name="connsiteX78" fmla="*/ 258021 w 826822"/>
              <a:gd name="connsiteY78" fmla="*/ 2019656 h 3671652"/>
              <a:gd name="connsiteX79" fmla="*/ 626506 w 826822"/>
              <a:gd name="connsiteY79" fmla="*/ 2019656 h 3671652"/>
              <a:gd name="connsiteX80" fmla="*/ 633925 w 826822"/>
              <a:gd name="connsiteY80" fmla="*/ 2008115 h 3671652"/>
              <a:gd name="connsiteX81" fmla="*/ 646290 w 826822"/>
              <a:gd name="connsiteY81" fmla="*/ 1986682 h 3671652"/>
              <a:gd name="connsiteX82" fmla="*/ 786429 w 826822"/>
              <a:gd name="connsiteY82" fmla="*/ 1986682 h 3671652"/>
              <a:gd name="connsiteX83" fmla="*/ 535003 w 826822"/>
              <a:gd name="connsiteY83" fmla="*/ 2291691 h 3671652"/>
              <a:gd name="connsiteX84" fmla="*/ 525111 w 826822"/>
              <a:gd name="connsiteY84" fmla="*/ 2299934 h 3671652"/>
              <a:gd name="connsiteX85" fmla="*/ 515219 w 826822"/>
              <a:gd name="connsiteY85" fmla="*/ 2308178 h 3671652"/>
              <a:gd name="connsiteX86" fmla="*/ 434432 w 826822"/>
              <a:gd name="connsiteY86" fmla="*/ 2373302 h 3671652"/>
              <a:gd name="connsiteX87" fmla="*/ 418770 w 826822"/>
              <a:gd name="connsiteY87" fmla="*/ 2385667 h 3671652"/>
              <a:gd name="connsiteX88" fmla="*/ 408053 w 826822"/>
              <a:gd name="connsiteY88" fmla="*/ 2393910 h 3671652"/>
              <a:gd name="connsiteX89" fmla="*/ 397337 w 826822"/>
              <a:gd name="connsiteY89" fmla="*/ 2401329 h 3671652"/>
              <a:gd name="connsiteX90" fmla="*/ 243183 w 826822"/>
              <a:gd name="connsiteY90" fmla="*/ 2537347 h 3671652"/>
              <a:gd name="connsiteX91" fmla="*/ 571274 w 826822"/>
              <a:gd name="connsiteY91" fmla="*/ 2537346 h 3671652"/>
              <a:gd name="connsiteX92" fmla="*/ 438554 w 826822"/>
              <a:gd name="connsiteY92" fmla="*/ 2402978 h 3671652"/>
              <a:gd name="connsiteX93" fmla="*/ 453392 w 826822"/>
              <a:gd name="connsiteY93" fmla="*/ 2391437 h 3671652"/>
              <a:gd name="connsiteX94" fmla="*/ 534179 w 826822"/>
              <a:gd name="connsiteY94" fmla="*/ 2325489 h 3671652"/>
              <a:gd name="connsiteX95" fmla="*/ 815282 w 826822"/>
              <a:gd name="connsiteY95" fmla="*/ 2764044 h 3671652"/>
              <a:gd name="connsiteX96" fmla="*/ 531706 w 826822"/>
              <a:gd name="connsiteY96" fmla="*/ 3202597 h 3671652"/>
              <a:gd name="connsiteX97" fmla="*/ 497083 w 826822"/>
              <a:gd name="connsiteY97" fmla="*/ 3173745 h 3671652"/>
              <a:gd name="connsiteX98" fmla="*/ 436906 w 826822"/>
              <a:gd name="connsiteY98" fmla="*/ 3124284 h 3671652"/>
              <a:gd name="connsiteX99" fmla="*/ 563031 w 826822"/>
              <a:gd name="connsiteY99" fmla="*/ 3003929 h 3671652"/>
              <a:gd name="connsiteX100" fmla="*/ 264616 w 826822"/>
              <a:gd name="connsiteY100" fmla="*/ 3003929 h 3671652"/>
              <a:gd name="connsiteX101" fmla="*/ 396512 w 826822"/>
              <a:gd name="connsiteY101" fmla="*/ 3124284 h 3671652"/>
              <a:gd name="connsiteX102" fmla="*/ 406404 w 826822"/>
              <a:gd name="connsiteY102" fmla="*/ 3132528 h 3671652"/>
              <a:gd name="connsiteX103" fmla="*/ 416297 w 826822"/>
              <a:gd name="connsiteY103" fmla="*/ 3140771 h 3671652"/>
              <a:gd name="connsiteX104" fmla="*/ 477298 w 826822"/>
              <a:gd name="connsiteY104" fmla="*/ 3191881 h 3671652"/>
              <a:gd name="connsiteX105" fmla="*/ 511097 w 826822"/>
              <a:gd name="connsiteY105" fmla="*/ 3219909 h 3671652"/>
              <a:gd name="connsiteX106" fmla="*/ 520989 w 826822"/>
              <a:gd name="connsiteY106" fmla="*/ 3228152 h 3671652"/>
              <a:gd name="connsiteX107" fmla="*/ 530881 w 826822"/>
              <a:gd name="connsiteY107" fmla="*/ 3236396 h 3671652"/>
              <a:gd name="connsiteX108" fmla="*/ 647256 w 826822"/>
              <a:gd name="connsiteY108" fmla="*/ 3338345 h 3671652"/>
              <a:gd name="connsiteX109" fmla="*/ 655663 w 826822"/>
              <a:gd name="connsiteY109" fmla="*/ 3347259 h 3671652"/>
              <a:gd name="connsiteX110" fmla="*/ 568132 w 826822"/>
              <a:gd name="connsiteY110" fmla="*/ 3434790 h 3671652"/>
              <a:gd name="connsiteX111" fmla="*/ 539395 w 826822"/>
              <a:gd name="connsiteY111" fmla="*/ 3405697 h 3671652"/>
              <a:gd name="connsiteX112" fmla="*/ 436081 w 826822"/>
              <a:gd name="connsiteY112" fmla="*/ 3316357 h 3671652"/>
              <a:gd name="connsiteX113" fmla="*/ 426189 w 826822"/>
              <a:gd name="connsiteY113" fmla="*/ 3308114 h 3671652"/>
              <a:gd name="connsiteX114" fmla="*/ 416297 w 826822"/>
              <a:gd name="connsiteY114" fmla="*/ 3299871 h 3671652"/>
              <a:gd name="connsiteX115" fmla="*/ 389093 w 826822"/>
              <a:gd name="connsiteY115" fmla="*/ 3277613 h 3671652"/>
              <a:gd name="connsiteX116" fmla="*/ 321497 w 826822"/>
              <a:gd name="connsiteY116" fmla="*/ 3221557 h 3671652"/>
              <a:gd name="connsiteX117" fmla="*/ 311604 w 826822"/>
              <a:gd name="connsiteY117" fmla="*/ 3213314 h 3671652"/>
              <a:gd name="connsiteX118" fmla="*/ 301712 w 826822"/>
              <a:gd name="connsiteY118" fmla="*/ 3205071 h 3671652"/>
              <a:gd name="connsiteX119" fmla="*/ 0 w 826822"/>
              <a:gd name="connsiteY119" fmla="*/ 2756624 h 3671652"/>
              <a:gd name="connsiteX120" fmla="*/ 311604 w 826822"/>
              <a:gd name="connsiteY120" fmla="*/ 2314772 h 3671652"/>
              <a:gd name="connsiteX121" fmla="*/ 321496 w 826822"/>
              <a:gd name="connsiteY121" fmla="*/ 2306529 h 3671652"/>
              <a:gd name="connsiteX122" fmla="*/ 331389 w 826822"/>
              <a:gd name="connsiteY122" fmla="*/ 2298285 h 3671652"/>
              <a:gd name="connsiteX123" fmla="*/ 348700 w 826822"/>
              <a:gd name="connsiteY123" fmla="*/ 2284272 h 3671652"/>
              <a:gd name="connsiteX124" fmla="*/ 427838 w 826822"/>
              <a:gd name="connsiteY124" fmla="*/ 2220797 h 3671652"/>
              <a:gd name="connsiteX125" fmla="*/ 437730 w 826822"/>
              <a:gd name="connsiteY125" fmla="*/ 2212553 h 3671652"/>
              <a:gd name="connsiteX126" fmla="*/ 447622 w 826822"/>
              <a:gd name="connsiteY126" fmla="*/ 2204310 h 3671652"/>
              <a:gd name="connsiteX127" fmla="*/ 582815 w 826822"/>
              <a:gd name="connsiteY127" fmla="*/ 2074887 h 3671652"/>
              <a:gd name="connsiteX128" fmla="*/ 297591 w 826822"/>
              <a:gd name="connsiteY128" fmla="*/ 2074887 h 3671652"/>
              <a:gd name="connsiteX129" fmla="*/ 408878 w 826822"/>
              <a:gd name="connsiteY129" fmla="*/ 2202661 h 3671652"/>
              <a:gd name="connsiteX130" fmla="*/ 329740 w 826822"/>
              <a:gd name="connsiteY130" fmla="*/ 2266136 h 3671652"/>
              <a:gd name="connsiteX131" fmla="*/ 312429 w 826822"/>
              <a:gd name="connsiteY131" fmla="*/ 2280150 h 3671652"/>
              <a:gd name="connsiteX132" fmla="*/ 64300 w 826822"/>
              <a:gd name="connsiteY132" fmla="*/ 1806974 h 3671652"/>
              <a:gd name="connsiteX133" fmla="*/ 337159 w 826822"/>
              <a:gd name="connsiteY133" fmla="*/ 1431070 h 3671652"/>
              <a:gd name="connsiteX134" fmla="*/ 394039 w 826822"/>
              <a:gd name="connsiteY134" fmla="*/ 1477234 h 3671652"/>
              <a:gd name="connsiteX135" fmla="*/ 434432 w 826822"/>
              <a:gd name="connsiteY135" fmla="*/ 1509383 h 3671652"/>
              <a:gd name="connsiteX136" fmla="*/ 286874 w 826822"/>
              <a:gd name="connsiteY136" fmla="*/ 1633036 h 3671652"/>
              <a:gd name="connsiteX137" fmla="*/ 605897 w 826822"/>
              <a:gd name="connsiteY137" fmla="*/ 1633036 h 3671652"/>
              <a:gd name="connsiteX138" fmla="*/ 477298 w 826822"/>
              <a:gd name="connsiteY138" fmla="*/ 1510208 h 3671652"/>
              <a:gd name="connsiteX139" fmla="*/ 467407 w 826822"/>
              <a:gd name="connsiteY139" fmla="*/ 1501964 h 3671652"/>
              <a:gd name="connsiteX140" fmla="*/ 456690 w 826822"/>
              <a:gd name="connsiteY140" fmla="*/ 1493721 h 3671652"/>
              <a:gd name="connsiteX141" fmla="*/ 413824 w 826822"/>
              <a:gd name="connsiteY141" fmla="*/ 1459098 h 3671652"/>
              <a:gd name="connsiteX142" fmla="*/ 359417 w 826822"/>
              <a:gd name="connsiteY142" fmla="*/ 1415408 h 3671652"/>
              <a:gd name="connsiteX143" fmla="*/ 349525 w 826822"/>
              <a:gd name="connsiteY143" fmla="*/ 1407164 h 3671652"/>
              <a:gd name="connsiteX144" fmla="*/ 339632 w 826822"/>
              <a:gd name="connsiteY144" fmla="*/ 1398920 h 3671652"/>
              <a:gd name="connsiteX145" fmla="*/ 82435 w 826822"/>
              <a:gd name="connsiteY145" fmla="*/ 959542 h 3671652"/>
              <a:gd name="connsiteX146" fmla="*/ 339633 w 826822"/>
              <a:gd name="connsiteY146" fmla="*/ 505326 h 3671652"/>
              <a:gd name="connsiteX147" fmla="*/ 347877 w 826822"/>
              <a:gd name="connsiteY147" fmla="*/ 495433 h 3671652"/>
              <a:gd name="connsiteX148" fmla="*/ 356119 w 826822"/>
              <a:gd name="connsiteY148" fmla="*/ 485541 h 3671652"/>
              <a:gd name="connsiteX149" fmla="*/ 372606 w 826822"/>
              <a:gd name="connsiteY149" fmla="*/ 467406 h 3671652"/>
              <a:gd name="connsiteX150" fmla="*/ 436905 w 826822"/>
              <a:gd name="connsiteY150" fmla="*/ 394038 h 3671652"/>
              <a:gd name="connsiteX151" fmla="*/ 445149 w 826822"/>
              <a:gd name="connsiteY151" fmla="*/ 384146 h 3671652"/>
              <a:gd name="connsiteX152" fmla="*/ 453392 w 826822"/>
              <a:gd name="connsiteY152" fmla="*/ 374254 h 3671652"/>
              <a:gd name="connsiteX153" fmla="*/ 74191 w 826822"/>
              <a:gd name="connsiteY153" fmla="*/ 0 h 3671652"/>
              <a:gd name="connsiteX154" fmla="*/ 217628 w 826822"/>
              <a:gd name="connsiteY154" fmla="*/ 0 h 3671652"/>
              <a:gd name="connsiteX155" fmla="*/ 244008 w 826822"/>
              <a:gd name="connsiteY155" fmla="*/ 185478 h 3671652"/>
              <a:gd name="connsiteX156" fmla="*/ 416297 w 826822"/>
              <a:gd name="connsiteY156" fmla="*/ 375903 h 3671652"/>
              <a:gd name="connsiteX157" fmla="*/ 349524 w 826822"/>
              <a:gd name="connsiteY157" fmla="*/ 452567 h 3671652"/>
              <a:gd name="connsiteX158" fmla="*/ 336334 w 826822"/>
              <a:gd name="connsiteY158" fmla="*/ 468230 h 3671652"/>
              <a:gd name="connsiteX159" fmla="*/ 136842 w 826822"/>
              <a:gd name="connsiteY159" fmla="*/ 248953 h 3671652"/>
              <a:gd name="connsiteX160" fmla="*/ 74191 w 826822"/>
              <a:gd name="connsiteY160" fmla="*/ 0 h 367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826822" h="3671652">
                <a:moveTo>
                  <a:pt x="189536" y="3340572"/>
                </a:moveTo>
                <a:cubicBezTo>
                  <a:pt x="225202" y="3306414"/>
                  <a:pt x="263586" y="3272872"/>
                  <a:pt x="302537" y="3239692"/>
                </a:cubicBezTo>
                <a:cubicBezTo>
                  <a:pt x="324793" y="3258652"/>
                  <a:pt x="347876" y="3277612"/>
                  <a:pt x="371781" y="3296572"/>
                </a:cubicBezTo>
                <a:cubicBezTo>
                  <a:pt x="380025" y="3303991"/>
                  <a:pt x="389093" y="3310586"/>
                  <a:pt x="397337" y="3318005"/>
                </a:cubicBezTo>
                <a:cubicBezTo>
                  <a:pt x="254723" y="3440010"/>
                  <a:pt x="129423" y="3556243"/>
                  <a:pt x="129423" y="3671652"/>
                </a:cubicBezTo>
                <a:lnTo>
                  <a:pt x="1" y="3671652"/>
                </a:lnTo>
                <a:cubicBezTo>
                  <a:pt x="1" y="3551090"/>
                  <a:pt x="82538" y="3443050"/>
                  <a:pt x="189536" y="3340572"/>
                </a:cubicBezTo>
                <a:close/>
                <a:moveTo>
                  <a:pt x="135194" y="2801963"/>
                </a:moveTo>
                <a:cubicBezTo>
                  <a:pt x="140139" y="2825046"/>
                  <a:pt x="149208" y="2848127"/>
                  <a:pt x="161573" y="2871208"/>
                </a:cubicBezTo>
                <a:cubicBezTo>
                  <a:pt x="171465" y="2890170"/>
                  <a:pt x="184654" y="2909953"/>
                  <a:pt x="198669" y="2928913"/>
                </a:cubicBezTo>
                <a:cubicBezTo>
                  <a:pt x="201967" y="2933859"/>
                  <a:pt x="206088" y="2938805"/>
                  <a:pt x="210209" y="2943752"/>
                </a:cubicBezTo>
                <a:lnTo>
                  <a:pt x="614141" y="2943752"/>
                </a:lnTo>
                <a:cubicBezTo>
                  <a:pt x="617438" y="2938805"/>
                  <a:pt x="621560" y="2933859"/>
                  <a:pt x="624857" y="2928913"/>
                </a:cubicBezTo>
                <a:cubicBezTo>
                  <a:pt x="638871" y="2909953"/>
                  <a:pt x="650412" y="2890993"/>
                  <a:pt x="659479" y="2871208"/>
                </a:cubicBezTo>
                <a:cubicBezTo>
                  <a:pt x="670196" y="2848127"/>
                  <a:pt x="678439" y="2825045"/>
                  <a:pt x="683386" y="2801964"/>
                </a:cubicBezTo>
                <a:close/>
                <a:moveTo>
                  <a:pt x="190425" y="2599174"/>
                </a:moveTo>
                <a:cubicBezTo>
                  <a:pt x="178885" y="2614836"/>
                  <a:pt x="168168" y="2631323"/>
                  <a:pt x="159100" y="2647810"/>
                </a:cubicBezTo>
                <a:cubicBezTo>
                  <a:pt x="144261" y="2674190"/>
                  <a:pt x="135194" y="2702217"/>
                  <a:pt x="131072" y="2730245"/>
                </a:cubicBezTo>
                <a:cubicBezTo>
                  <a:pt x="131072" y="2733543"/>
                  <a:pt x="130248" y="2736839"/>
                  <a:pt x="130248" y="2740137"/>
                </a:cubicBezTo>
                <a:lnTo>
                  <a:pt x="684211" y="2740137"/>
                </a:lnTo>
                <a:cubicBezTo>
                  <a:pt x="683386" y="2736839"/>
                  <a:pt x="683386" y="2733543"/>
                  <a:pt x="682562" y="2730245"/>
                </a:cubicBezTo>
                <a:cubicBezTo>
                  <a:pt x="676791" y="2703042"/>
                  <a:pt x="666075" y="2675014"/>
                  <a:pt x="651237" y="2647810"/>
                </a:cubicBezTo>
                <a:cubicBezTo>
                  <a:pt x="642169" y="2631323"/>
                  <a:pt x="631452" y="2615660"/>
                  <a:pt x="619911" y="2599173"/>
                </a:cubicBezTo>
                <a:close/>
                <a:moveTo>
                  <a:pt x="212682" y="1004057"/>
                </a:moveTo>
                <a:cubicBezTo>
                  <a:pt x="215980" y="1029612"/>
                  <a:pt x="221750" y="1054343"/>
                  <a:pt x="230818" y="1078248"/>
                </a:cubicBezTo>
                <a:cubicBezTo>
                  <a:pt x="238238" y="1098033"/>
                  <a:pt x="248129" y="1117818"/>
                  <a:pt x="258846" y="1135953"/>
                </a:cubicBezTo>
                <a:cubicBezTo>
                  <a:pt x="259671" y="1136777"/>
                  <a:pt x="259671" y="1136777"/>
                  <a:pt x="260494" y="1137602"/>
                </a:cubicBezTo>
                <a:lnTo>
                  <a:pt x="646290" y="1137602"/>
                </a:lnTo>
                <a:cubicBezTo>
                  <a:pt x="646290" y="1136777"/>
                  <a:pt x="647115" y="1136777"/>
                  <a:pt x="647115" y="1135953"/>
                </a:cubicBezTo>
                <a:cubicBezTo>
                  <a:pt x="657831" y="1117818"/>
                  <a:pt x="667723" y="1098033"/>
                  <a:pt x="675143" y="1078248"/>
                </a:cubicBezTo>
                <a:cubicBezTo>
                  <a:pt x="684211" y="1055167"/>
                  <a:pt x="690805" y="1029612"/>
                  <a:pt x="694103" y="1004057"/>
                </a:cubicBezTo>
                <a:close/>
                <a:moveTo>
                  <a:pt x="259670" y="811159"/>
                </a:moveTo>
                <a:cubicBezTo>
                  <a:pt x="253075" y="823525"/>
                  <a:pt x="246481" y="835065"/>
                  <a:pt x="240710" y="846607"/>
                </a:cubicBezTo>
                <a:cubicBezTo>
                  <a:pt x="226696" y="874635"/>
                  <a:pt x="216804" y="902662"/>
                  <a:pt x="212683" y="929041"/>
                </a:cubicBezTo>
                <a:cubicBezTo>
                  <a:pt x="211858" y="934812"/>
                  <a:pt x="211034" y="940582"/>
                  <a:pt x="210210" y="945528"/>
                </a:cubicBezTo>
                <a:lnTo>
                  <a:pt x="696576" y="945528"/>
                </a:lnTo>
                <a:cubicBezTo>
                  <a:pt x="696576" y="939758"/>
                  <a:pt x="695752" y="934811"/>
                  <a:pt x="694927" y="929041"/>
                </a:cubicBezTo>
                <a:cubicBezTo>
                  <a:pt x="690805" y="901838"/>
                  <a:pt x="681737" y="873810"/>
                  <a:pt x="669372" y="846606"/>
                </a:cubicBezTo>
                <a:cubicBezTo>
                  <a:pt x="664426" y="834241"/>
                  <a:pt x="657832" y="822700"/>
                  <a:pt x="651236" y="811159"/>
                </a:cubicBezTo>
                <a:close/>
                <a:moveTo>
                  <a:pt x="520365" y="292702"/>
                </a:moveTo>
                <a:lnTo>
                  <a:pt x="610158" y="382495"/>
                </a:lnTo>
                <a:lnTo>
                  <a:pt x="540773" y="463284"/>
                </a:lnTo>
                <a:cubicBezTo>
                  <a:pt x="538300" y="466581"/>
                  <a:pt x="535004" y="469878"/>
                  <a:pt x="532529" y="473176"/>
                </a:cubicBezTo>
                <a:cubicBezTo>
                  <a:pt x="530057" y="476473"/>
                  <a:pt x="526760" y="479771"/>
                  <a:pt x="524287" y="483068"/>
                </a:cubicBezTo>
                <a:cubicBezTo>
                  <a:pt x="506975" y="502852"/>
                  <a:pt x="489664" y="522637"/>
                  <a:pt x="472353" y="542421"/>
                </a:cubicBezTo>
                <a:cubicBezTo>
                  <a:pt x="462460" y="553137"/>
                  <a:pt x="452569" y="563854"/>
                  <a:pt x="443500" y="574571"/>
                </a:cubicBezTo>
                <a:cubicBezTo>
                  <a:pt x="441027" y="577869"/>
                  <a:pt x="437730" y="581166"/>
                  <a:pt x="435257" y="584463"/>
                </a:cubicBezTo>
                <a:cubicBezTo>
                  <a:pt x="432783" y="587761"/>
                  <a:pt x="429486" y="591058"/>
                  <a:pt x="427013" y="594355"/>
                </a:cubicBezTo>
                <a:cubicBezTo>
                  <a:pt x="378377" y="649587"/>
                  <a:pt x="333862" y="703994"/>
                  <a:pt x="296766" y="755928"/>
                </a:cubicBezTo>
                <a:lnTo>
                  <a:pt x="613316" y="755928"/>
                </a:lnTo>
                <a:cubicBezTo>
                  <a:pt x="572099" y="701520"/>
                  <a:pt x="520165" y="647938"/>
                  <a:pt x="464109" y="592707"/>
                </a:cubicBezTo>
                <a:cubicBezTo>
                  <a:pt x="474826" y="581165"/>
                  <a:pt x="484718" y="568801"/>
                  <a:pt x="495435" y="557259"/>
                </a:cubicBezTo>
                <a:cubicBezTo>
                  <a:pt x="511922" y="538299"/>
                  <a:pt x="528408" y="519340"/>
                  <a:pt x="544895" y="500379"/>
                </a:cubicBezTo>
                <a:cubicBezTo>
                  <a:pt x="695752" y="646289"/>
                  <a:pt x="826823" y="789726"/>
                  <a:pt x="826822" y="962839"/>
                </a:cubicBezTo>
                <a:cubicBezTo>
                  <a:pt x="826823" y="1153264"/>
                  <a:pt x="708941" y="1288458"/>
                  <a:pt x="573748" y="1403042"/>
                </a:cubicBezTo>
                <a:cubicBezTo>
                  <a:pt x="554787" y="1387380"/>
                  <a:pt x="536651" y="1372542"/>
                  <a:pt x="517692" y="1357703"/>
                </a:cubicBezTo>
                <a:cubicBezTo>
                  <a:pt x="504502" y="1346987"/>
                  <a:pt x="490489" y="1336270"/>
                  <a:pt x="477299" y="1325553"/>
                </a:cubicBezTo>
                <a:cubicBezTo>
                  <a:pt x="525111" y="1285160"/>
                  <a:pt x="570450" y="1242294"/>
                  <a:pt x="606721" y="1196955"/>
                </a:cubicBezTo>
                <a:lnTo>
                  <a:pt x="302536" y="1196955"/>
                </a:lnTo>
                <a:cubicBezTo>
                  <a:pt x="340457" y="1242294"/>
                  <a:pt x="387445" y="1284336"/>
                  <a:pt x="436905" y="1325554"/>
                </a:cubicBezTo>
                <a:cubicBezTo>
                  <a:pt x="440203" y="1328026"/>
                  <a:pt x="443500" y="1331324"/>
                  <a:pt x="446798" y="1333796"/>
                </a:cubicBezTo>
                <a:cubicBezTo>
                  <a:pt x="450095" y="1336271"/>
                  <a:pt x="453392" y="1339567"/>
                  <a:pt x="456690" y="1342040"/>
                </a:cubicBezTo>
                <a:cubicBezTo>
                  <a:pt x="470704" y="1352757"/>
                  <a:pt x="484718" y="1364297"/>
                  <a:pt x="498732" y="1375838"/>
                </a:cubicBezTo>
                <a:cubicBezTo>
                  <a:pt x="516867" y="1390677"/>
                  <a:pt x="535003" y="1404691"/>
                  <a:pt x="553139" y="1419529"/>
                </a:cubicBezTo>
                <a:cubicBezTo>
                  <a:pt x="556436" y="1422002"/>
                  <a:pt x="559733" y="1425299"/>
                  <a:pt x="563031" y="1427773"/>
                </a:cubicBezTo>
                <a:cubicBezTo>
                  <a:pt x="566328" y="1430245"/>
                  <a:pt x="569626" y="1433543"/>
                  <a:pt x="572924" y="1436016"/>
                </a:cubicBezTo>
                <a:cubicBezTo>
                  <a:pt x="670197" y="1517627"/>
                  <a:pt x="759226" y="1606656"/>
                  <a:pt x="796322" y="1723714"/>
                </a:cubicBezTo>
                <a:lnTo>
                  <a:pt x="659479" y="1723714"/>
                </a:lnTo>
                <a:cubicBezTo>
                  <a:pt x="655358" y="1713822"/>
                  <a:pt x="650412" y="1703930"/>
                  <a:pt x="644642" y="1694037"/>
                </a:cubicBezTo>
                <a:lnTo>
                  <a:pt x="235764" y="1694037"/>
                </a:lnTo>
                <a:cubicBezTo>
                  <a:pt x="228345" y="1705579"/>
                  <a:pt x="220926" y="1716295"/>
                  <a:pt x="215155" y="1727836"/>
                </a:cubicBezTo>
                <a:cubicBezTo>
                  <a:pt x="201967" y="1754215"/>
                  <a:pt x="193723" y="1781419"/>
                  <a:pt x="193722" y="1810271"/>
                </a:cubicBezTo>
                <a:cubicBezTo>
                  <a:pt x="193723" y="1816041"/>
                  <a:pt x="194547" y="1822636"/>
                  <a:pt x="194546" y="1828407"/>
                </a:cubicBezTo>
                <a:lnTo>
                  <a:pt x="471528" y="1828406"/>
                </a:lnTo>
                <a:lnTo>
                  <a:pt x="471529" y="1886111"/>
                </a:lnTo>
                <a:lnTo>
                  <a:pt x="201966" y="1886111"/>
                </a:lnTo>
                <a:cubicBezTo>
                  <a:pt x="206912" y="1907544"/>
                  <a:pt x="214331" y="1928977"/>
                  <a:pt x="222574" y="1950411"/>
                </a:cubicBezTo>
                <a:cubicBezTo>
                  <a:pt x="229994" y="1970195"/>
                  <a:pt x="239885" y="1989155"/>
                  <a:pt x="250602" y="2008115"/>
                </a:cubicBezTo>
                <a:cubicBezTo>
                  <a:pt x="253076" y="2011412"/>
                  <a:pt x="255549" y="2015534"/>
                  <a:pt x="258021" y="2019656"/>
                </a:cubicBezTo>
                <a:lnTo>
                  <a:pt x="626506" y="2019656"/>
                </a:lnTo>
                <a:cubicBezTo>
                  <a:pt x="628979" y="2016358"/>
                  <a:pt x="631452" y="2012236"/>
                  <a:pt x="633925" y="2008115"/>
                </a:cubicBezTo>
                <a:cubicBezTo>
                  <a:pt x="638046" y="2000696"/>
                  <a:pt x="642168" y="1994101"/>
                  <a:pt x="646290" y="1986682"/>
                </a:cubicBezTo>
                <a:lnTo>
                  <a:pt x="786429" y="1986682"/>
                </a:lnTo>
                <a:cubicBezTo>
                  <a:pt x="739442" y="2103739"/>
                  <a:pt x="640520" y="2202661"/>
                  <a:pt x="535003" y="2291691"/>
                </a:cubicBezTo>
                <a:cubicBezTo>
                  <a:pt x="531705" y="2294164"/>
                  <a:pt x="528408" y="2297462"/>
                  <a:pt x="525111" y="2299934"/>
                </a:cubicBezTo>
                <a:cubicBezTo>
                  <a:pt x="521813" y="2302408"/>
                  <a:pt x="518516" y="2305705"/>
                  <a:pt x="515219" y="2308178"/>
                </a:cubicBezTo>
                <a:cubicBezTo>
                  <a:pt x="488016" y="2330435"/>
                  <a:pt x="460812" y="2351868"/>
                  <a:pt x="434432" y="2373302"/>
                </a:cubicBezTo>
                <a:cubicBezTo>
                  <a:pt x="428662" y="2377424"/>
                  <a:pt x="423716" y="2381546"/>
                  <a:pt x="418770" y="2385667"/>
                </a:cubicBezTo>
                <a:cubicBezTo>
                  <a:pt x="414648" y="2388140"/>
                  <a:pt x="411351" y="2391437"/>
                  <a:pt x="408053" y="2393910"/>
                </a:cubicBezTo>
                <a:cubicBezTo>
                  <a:pt x="404756" y="2397208"/>
                  <a:pt x="401458" y="2399681"/>
                  <a:pt x="397337" y="2401329"/>
                </a:cubicBezTo>
                <a:cubicBezTo>
                  <a:pt x="341281" y="2447493"/>
                  <a:pt x="287698" y="2492008"/>
                  <a:pt x="243183" y="2537347"/>
                </a:cubicBezTo>
                <a:lnTo>
                  <a:pt x="571274" y="2537346"/>
                </a:lnTo>
                <a:cubicBezTo>
                  <a:pt x="532529" y="2492832"/>
                  <a:pt x="486367" y="2448317"/>
                  <a:pt x="438554" y="2402978"/>
                </a:cubicBezTo>
                <a:cubicBezTo>
                  <a:pt x="443500" y="2399681"/>
                  <a:pt x="448446" y="2395559"/>
                  <a:pt x="453392" y="2391437"/>
                </a:cubicBezTo>
                <a:cubicBezTo>
                  <a:pt x="479772" y="2370004"/>
                  <a:pt x="506975" y="2347747"/>
                  <a:pt x="534179" y="2325489"/>
                </a:cubicBezTo>
                <a:cubicBezTo>
                  <a:pt x="680913" y="2465629"/>
                  <a:pt x="815282" y="2599173"/>
                  <a:pt x="815282" y="2764044"/>
                </a:cubicBezTo>
                <a:cubicBezTo>
                  <a:pt x="815282" y="2930562"/>
                  <a:pt x="682561" y="3070702"/>
                  <a:pt x="531706" y="3202597"/>
                </a:cubicBezTo>
                <a:cubicBezTo>
                  <a:pt x="520165" y="3192705"/>
                  <a:pt x="508624" y="3183637"/>
                  <a:pt x="497083" y="3173745"/>
                </a:cubicBezTo>
                <a:cubicBezTo>
                  <a:pt x="477299" y="3157258"/>
                  <a:pt x="456690" y="3140771"/>
                  <a:pt x="436906" y="3124284"/>
                </a:cubicBezTo>
                <a:cubicBezTo>
                  <a:pt x="482245" y="3084715"/>
                  <a:pt x="525111" y="3044322"/>
                  <a:pt x="563031" y="3003929"/>
                </a:cubicBezTo>
                <a:lnTo>
                  <a:pt x="264616" y="3003929"/>
                </a:lnTo>
                <a:cubicBezTo>
                  <a:pt x="304185" y="3044322"/>
                  <a:pt x="349524" y="3084715"/>
                  <a:pt x="396512" y="3124284"/>
                </a:cubicBezTo>
                <a:cubicBezTo>
                  <a:pt x="399810" y="3126757"/>
                  <a:pt x="403107" y="3130055"/>
                  <a:pt x="406404" y="3132528"/>
                </a:cubicBezTo>
                <a:cubicBezTo>
                  <a:pt x="409702" y="3135000"/>
                  <a:pt x="412999" y="3138298"/>
                  <a:pt x="416297" y="3140771"/>
                </a:cubicBezTo>
                <a:cubicBezTo>
                  <a:pt x="436081" y="3158082"/>
                  <a:pt x="456690" y="3175393"/>
                  <a:pt x="477298" y="3191881"/>
                </a:cubicBezTo>
                <a:cubicBezTo>
                  <a:pt x="488840" y="3200949"/>
                  <a:pt x="499556" y="3210841"/>
                  <a:pt x="511097" y="3219909"/>
                </a:cubicBezTo>
                <a:cubicBezTo>
                  <a:pt x="514394" y="3222382"/>
                  <a:pt x="517691" y="3225679"/>
                  <a:pt x="520989" y="3228152"/>
                </a:cubicBezTo>
                <a:cubicBezTo>
                  <a:pt x="524287" y="3230626"/>
                  <a:pt x="527584" y="3233922"/>
                  <a:pt x="530881" y="3236396"/>
                </a:cubicBezTo>
                <a:cubicBezTo>
                  <a:pt x="571068" y="3269989"/>
                  <a:pt x="610585" y="3303890"/>
                  <a:pt x="647256" y="3338345"/>
                </a:cubicBezTo>
                <a:lnTo>
                  <a:pt x="655663" y="3347259"/>
                </a:lnTo>
                <a:lnTo>
                  <a:pt x="568132" y="3434790"/>
                </a:lnTo>
                <a:lnTo>
                  <a:pt x="539395" y="3405697"/>
                </a:lnTo>
                <a:cubicBezTo>
                  <a:pt x="506820" y="3375866"/>
                  <a:pt x="471734" y="3346034"/>
                  <a:pt x="436081" y="3316357"/>
                </a:cubicBezTo>
                <a:cubicBezTo>
                  <a:pt x="432784" y="3313884"/>
                  <a:pt x="429487" y="3310587"/>
                  <a:pt x="426189" y="3308114"/>
                </a:cubicBezTo>
                <a:cubicBezTo>
                  <a:pt x="422891" y="3305641"/>
                  <a:pt x="419594" y="3302344"/>
                  <a:pt x="416297" y="3299871"/>
                </a:cubicBezTo>
                <a:cubicBezTo>
                  <a:pt x="407229" y="3292451"/>
                  <a:pt x="398161" y="3285032"/>
                  <a:pt x="389093" y="3277613"/>
                </a:cubicBezTo>
                <a:cubicBezTo>
                  <a:pt x="366836" y="3259478"/>
                  <a:pt x="343753" y="3240518"/>
                  <a:pt x="321497" y="3221557"/>
                </a:cubicBezTo>
                <a:cubicBezTo>
                  <a:pt x="318199" y="3219084"/>
                  <a:pt x="314902" y="3215787"/>
                  <a:pt x="311604" y="3213314"/>
                </a:cubicBezTo>
                <a:cubicBezTo>
                  <a:pt x="308307" y="3210841"/>
                  <a:pt x="305009" y="3207543"/>
                  <a:pt x="301712" y="3205071"/>
                </a:cubicBezTo>
                <a:cubicBezTo>
                  <a:pt x="141788" y="3069053"/>
                  <a:pt x="0" y="2926440"/>
                  <a:pt x="0" y="2756624"/>
                </a:cubicBezTo>
                <a:cubicBezTo>
                  <a:pt x="1" y="2580213"/>
                  <a:pt x="151681" y="2445020"/>
                  <a:pt x="311604" y="2314772"/>
                </a:cubicBezTo>
                <a:cubicBezTo>
                  <a:pt x="314902" y="2312300"/>
                  <a:pt x="318199" y="2309002"/>
                  <a:pt x="321496" y="2306529"/>
                </a:cubicBezTo>
                <a:cubicBezTo>
                  <a:pt x="324794" y="2304056"/>
                  <a:pt x="328091" y="2300759"/>
                  <a:pt x="331389" y="2298285"/>
                </a:cubicBezTo>
                <a:cubicBezTo>
                  <a:pt x="337159" y="2293340"/>
                  <a:pt x="342930" y="2289218"/>
                  <a:pt x="348700" y="2284272"/>
                </a:cubicBezTo>
                <a:cubicBezTo>
                  <a:pt x="375079" y="2263663"/>
                  <a:pt x="402282" y="2242230"/>
                  <a:pt x="427838" y="2220797"/>
                </a:cubicBezTo>
                <a:cubicBezTo>
                  <a:pt x="431135" y="2218324"/>
                  <a:pt x="434432" y="2215027"/>
                  <a:pt x="437730" y="2212553"/>
                </a:cubicBezTo>
                <a:cubicBezTo>
                  <a:pt x="441027" y="2210081"/>
                  <a:pt x="444325" y="2206783"/>
                  <a:pt x="447622" y="2204310"/>
                </a:cubicBezTo>
                <a:cubicBezTo>
                  <a:pt x="497083" y="2162268"/>
                  <a:pt x="544071" y="2119402"/>
                  <a:pt x="582815" y="2074887"/>
                </a:cubicBezTo>
                <a:lnTo>
                  <a:pt x="297591" y="2074887"/>
                </a:lnTo>
                <a:cubicBezTo>
                  <a:pt x="329740" y="2118578"/>
                  <a:pt x="368485" y="2161444"/>
                  <a:pt x="408878" y="2202661"/>
                </a:cubicBezTo>
                <a:cubicBezTo>
                  <a:pt x="382499" y="2224094"/>
                  <a:pt x="356119" y="2244703"/>
                  <a:pt x="329740" y="2266136"/>
                </a:cubicBezTo>
                <a:cubicBezTo>
                  <a:pt x="323970" y="2271082"/>
                  <a:pt x="318199" y="2275204"/>
                  <a:pt x="312429" y="2280150"/>
                </a:cubicBezTo>
                <a:cubicBezTo>
                  <a:pt x="181357" y="2146606"/>
                  <a:pt x="64300" y="1994925"/>
                  <a:pt x="64300" y="1806974"/>
                </a:cubicBezTo>
                <a:cubicBezTo>
                  <a:pt x="64300" y="1651996"/>
                  <a:pt x="192898" y="1543181"/>
                  <a:pt x="337159" y="1431070"/>
                </a:cubicBezTo>
                <a:cubicBezTo>
                  <a:pt x="356119" y="1446733"/>
                  <a:pt x="375079" y="1462395"/>
                  <a:pt x="394039" y="1477234"/>
                </a:cubicBezTo>
                <a:cubicBezTo>
                  <a:pt x="408053" y="1487950"/>
                  <a:pt x="421243" y="1498667"/>
                  <a:pt x="434432" y="1509383"/>
                </a:cubicBezTo>
                <a:cubicBezTo>
                  <a:pt x="379201" y="1552250"/>
                  <a:pt x="328091" y="1592642"/>
                  <a:pt x="286874" y="1633036"/>
                </a:cubicBezTo>
                <a:lnTo>
                  <a:pt x="605897" y="1633036"/>
                </a:lnTo>
                <a:cubicBezTo>
                  <a:pt x="570450" y="1590994"/>
                  <a:pt x="525935" y="1550601"/>
                  <a:pt x="477298" y="1510208"/>
                </a:cubicBezTo>
                <a:cubicBezTo>
                  <a:pt x="474001" y="1507734"/>
                  <a:pt x="470704" y="1504437"/>
                  <a:pt x="467407" y="1501964"/>
                </a:cubicBezTo>
                <a:cubicBezTo>
                  <a:pt x="463285" y="1499491"/>
                  <a:pt x="459987" y="1496194"/>
                  <a:pt x="456690" y="1493721"/>
                </a:cubicBezTo>
                <a:cubicBezTo>
                  <a:pt x="442676" y="1482179"/>
                  <a:pt x="428662" y="1470639"/>
                  <a:pt x="413824" y="1459098"/>
                </a:cubicBezTo>
                <a:cubicBezTo>
                  <a:pt x="395688" y="1445084"/>
                  <a:pt x="377552" y="1430246"/>
                  <a:pt x="359417" y="1415408"/>
                </a:cubicBezTo>
                <a:cubicBezTo>
                  <a:pt x="356119" y="1412935"/>
                  <a:pt x="352822" y="1409637"/>
                  <a:pt x="349525" y="1407164"/>
                </a:cubicBezTo>
                <a:cubicBezTo>
                  <a:pt x="346228" y="1404691"/>
                  <a:pt x="342930" y="1401393"/>
                  <a:pt x="339632" y="1398920"/>
                </a:cubicBezTo>
                <a:cubicBezTo>
                  <a:pt x="207736" y="1288458"/>
                  <a:pt x="82435" y="1157386"/>
                  <a:pt x="82435" y="959542"/>
                </a:cubicBezTo>
                <a:cubicBezTo>
                  <a:pt x="82435" y="810335"/>
                  <a:pt x="203614" y="661952"/>
                  <a:pt x="339633" y="505326"/>
                </a:cubicBezTo>
                <a:cubicBezTo>
                  <a:pt x="342105" y="502028"/>
                  <a:pt x="344578" y="498731"/>
                  <a:pt x="347877" y="495433"/>
                </a:cubicBezTo>
                <a:cubicBezTo>
                  <a:pt x="350349" y="492136"/>
                  <a:pt x="352822" y="488839"/>
                  <a:pt x="356119" y="485541"/>
                </a:cubicBezTo>
                <a:cubicBezTo>
                  <a:pt x="361890" y="479771"/>
                  <a:pt x="366836" y="474000"/>
                  <a:pt x="372606" y="467406"/>
                </a:cubicBezTo>
                <a:cubicBezTo>
                  <a:pt x="394039" y="443499"/>
                  <a:pt x="415472" y="418768"/>
                  <a:pt x="436905" y="394038"/>
                </a:cubicBezTo>
                <a:cubicBezTo>
                  <a:pt x="439379" y="390741"/>
                  <a:pt x="442676" y="387443"/>
                  <a:pt x="445149" y="384146"/>
                </a:cubicBezTo>
                <a:cubicBezTo>
                  <a:pt x="447622" y="380849"/>
                  <a:pt x="450920" y="377551"/>
                  <a:pt x="453392" y="374254"/>
                </a:cubicBezTo>
                <a:close/>
                <a:moveTo>
                  <a:pt x="74191" y="0"/>
                </a:moveTo>
                <a:lnTo>
                  <a:pt x="217628" y="0"/>
                </a:lnTo>
                <a:cubicBezTo>
                  <a:pt x="211033" y="62650"/>
                  <a:pt x="217628" y="125300"/>
                  <a:pt x="244008" y="185478"/>
                </a:cubicBezTo>
                <a:cubicBezTo>
                  <a:pt x="276157" y="258846"/>
                  <a:pt x="352821" y="314077"/>
                  <a:pt x="416297" y="375903"/>
                </a:cubicBezTo>
                <a:cubicBezTo>
                  <a:pt x="394038" y="401458"/>
                  <a:pt x="371781" y="427013"/>
                  <a:pt x="349524" y="452567"/>
                </a:cubicBezTo>
                <a:cubicBezTo>
                  <a:pt x="345402" y="457514"/>
                  <a:pt x="340456" y="463284"/>
                  <a:pt x="336334" y="468230"/>
                </a:cubicBezTo>
                <a:cubicBezTo>
                  <a:pt x="264616" y="398985"/>
                  <a:pt x="182181" y="333037"/>
                  <a:pt x="136842" y="248953"/>
                </a:cubicBezTo>
                <a:cubicBezTo>
                  <a:pt x="90678" y="163221"/>
                  <a:pt x="73367" y="79138"/>
                  <a:pt x="74191" y="0"/>
                </a:cubicBezTo>
                <a:close/>
              </a:path>
            </a:pathLst>
          </a:custGeom>
          <a:solidFill>
            <a:schemeClr val="accent3">
              <a:alpha val="24000"/>
            </a:schemeClr>
          </a:solidFill>
          <a:ln w="15387" cap="flat">
            <a:no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A5ADFF98-A988-4C56-849B-E56B01758860}"/>
              </a:ext>
            </a:extLst>
          </p:cNvPr>
          <p:cNvSpPr/>
          <p:nvPr userDrawn="1"/>
        </p:nvSpPr>
        <p:spPr>
          <a:xfrm rot="2700000">
            <a:off x="1031037" y="-1094186"/>
            <a:ext cx="1169612" cy="5100012"/>
          </a:xfrm>
          <a:custGeom>
            <a:avLst/>
            <a:gdLst>
              <a:gd name="connsiteX0" fmla="*/ 324707 w 1169612"/>
              <a:gd name="connsiteY0" fmla="*/ 4587477 h 5100012"/>
              <a:gd name="connsiteX1" fmla="*/ 420418 w 1169612"/>
              <a:gd name="connsiteY1" fmla="*/ 4502032 h 5100012"/>
              <a:gd name="connsiteX2" fmla="*/ 516645 w 1169612"/>
              <a:gd name="connsiteY2" fmla="*/ 4581075 h 5100012"/>
              <a:gd name="connsiteX3" fmla="*/ 552157 w 1169612"/>
              <a:gd name="connsiteY3" fmla="*/ 4610860 h 5100012"/>
              <a:gd name="connsiteX4" fmla="*/ 444014 w 1169612"/>
              <a:gd name="connsiteY4" fmla="*/ 4706784 h 5100012"/>
              <a:gd name="connsiteX5" fmla="*/ 187871 w 1169612"/>
              <a:gd name="connsiteY5" fmla="*/ 3893742 h 5100012"/>
              <a:gd name="connsiteX6" fmla="*/ 224529 w 1169612"/>
              <a:gd name="connsiteY6" fmla="*/ 3989969 h 5100012"/>
              <a:gd name="connsiteX7" fmla="*/ 276079 w 1169612"/>
              <a:gd name="connsiteY7" fmla="*/ 4070158 h 5100012"/>
              <a:gd name="connsiteX8" fmla="*/ 292116 w 1169612"/>
              <a:gd name="connsiteY8" fmla="*/ 4090778 h 5100012"/>
              <a:gd name="connsiteX9" fmla="*/ 853439 w 1169612"/>
              <a:gd name="connsiteY9" fmla="*/ 4090778 h 5100012"/>
              <a:gd name="connsiteX10" fmla="*/ 868331 w 1169612"/>
              <a:gd name="connsiteY10" fmla="*/ 4070158 h 5100012"/>
              <a:gd name="connsiteX11" fmla="*/ 916444 w 1169612"/>
              <a:gd name="connsiteY11" fmla="*/ 3989969 h 5100012"/>
              <a:gd name="connsiteX12" fmla="*/ 949666 w 1169612"/>
              <a:gd name="connsiteY12" fmla="*/ 3893742 h 5100012"/>
              <a:gd name="connsiteX13" fmla="*/ 264623 w 1169612"/>
              <a:gd name="connsiteY13" fmla="*/ 3611936 h 5100012"/>
              <a:gd name="connsiteX14" fmla="*/ 221092 w 1169612"/>
              <a:gd name="connsiteY14" fmla="*/ 3679523 h 5100012"/>
              <a:gd name="connsiteX15" fmla="*/ 182143 w 1169612"/>
              <a:gd name="connsiteY15" fmla="*/ 3794079 h 5100012"/>
              <a:gd name="connsiteX16" fmla="*/ 180998 w 1169612"/>
              <a:gd name="connsiteY16" fmla="*/ 3807826 h 5100012"/>
              <a:gd name="connsiteX17" fmla="*/ 950811 w 1169612"/>
              <a:gd name="connsiteY17" fmla="*/ 3807826 h 5100012"/>
              <a:gd name="connsiteX18" fmla="*/ 948519 w 1169612"/>
              <a:gd name="connsiteY18" fmla="*/ 3794079 h 5100012"/>
              <a:gd name="connsiteX19" fmla="*/ 904989 w 1169612"/>
              <a:gd name="connsiteY19" fmla="*/ 3679523 h 5100012"/>
              <a:gd name="connsiteX20" fmla="*/ 861458 w 1169612"/>
              <a:gd name="connsiteY20" fmla="*/ 3611936 h 5100012"/>
              <a:gd name="connsiteX21" fmla="*/ 295554 w 1169612"/>
              <a:gd name="connsiteY21" fmla="*/ 1395287 h 5100012"/>
              <a:gd name="connsiteX22" fmla="*/ 320755 w 1169612"/>
              <a:gd name="connsiteY22" fmla="*/ 1498387 h 5100012"/>
              <a:gd name="connsiteX23" fmla="*/ 359704 w 1169612"/>
              <a:gd name="connsiteY23" fmla="*/ 1578575 h 5100012"/>
              <a:gd name="connsiteX24" fmla="*/ 361995 w 1169612"/>
              <a:gd name="connsiteY24" fmla="*/ 1580867 h 5100012"/>
              <a:gd name="connsiteX25" fmla="*/ 898115 w 1169612"/>
              <a:gd name="connsiteY25" fmla="*/ 1580867 h 5100012"/>
              <a:gd name="connsiteX26" fmla="*/ 899261 w 1169612"/>
              <a:gd name="connsiteY26" fmla="*/ 1578575 h 5100012"/>
              <a:gd name="connsiteX27" fmla="*/ 938210 w 1169612"/>
              <a:gd name="connsiteY27" fmla="*/ 1498387 h 5100012"/>
              <a:gd name="connsiteX28" fmla="*/ 964558 w 1169612"/>
              <a:gd name="connsiteY28" fmla="*/ 1395287 h 5100012"/>
              <a:gd name="connsiteX29" fmla="*/ 360850 w 1169612"/>
              <a:gd name="connsiteY29" fmla="*/ 1127227 h 5100012"/>
              <a:gd name="connsiteX30" fmla="*/ 334502 w 1169612"/>
              <a:gd name="connsiteY30" fmla="*/ 1176486 h 5100012"/>
              <a:gd name="connsiteX31" fmla="*/ 295554 w 1169612"/>
              <a:gd name="connsiteY31" fmla="*/ 1291041 h 5100012"/>
              <a:gd name="connsiteX32" fmla="*/ 292116 w 1169612"/>
              <a:gd name="connsiteY32" fmla="*/ 1313952 h 5100012"/>
              <a:gd name="connsiteX33" fmla="*/ 967994 w 1169612"/>
              <a:gd name="connsiteY33" fmla="*/ 1313952 h 5100012"/>
              <a:gd name="connsiteX34" fmla="*/ 965703 w 1169612"/>
              <a:gd name="connsiteY34" fmla="*/ 1291041 h 5100012"/>
              <a:gd name="connsiteX35" fmla="*/ 930191 w 1169612"/>
              <a:gd name="connsiteY35" fmla="*/ 1176486 h 5100012"/>
              <a:gd name="connsiteX36" fmla="*/ 904989 w 1169612"/>
              <a:gd name="connsiteY36" fmla="*/ 1127227 h 5100012"/>
              <a:gd name="connsiteX37" fmla="*/ 842523 w 1169612"/>
              <a:gd name="connsiteY37" fmla="*/ 233449 h 5100012"/>
              <a:gd name="connsiteX38" fmla="*/ 1075972 w 1169612"/>
              <a:gd name="connsiteY38" fmla="*/ 0 h 5100012"/>
              <a:gd name="connsiteX39" fmla="*/ 1087132 w 1169612"/>
              <a:gd name="connsiteY39" fmla="*/ 0 h 5100012"/>
              <a:gd name="connsiteX40" fmla="*/ 981741 w 1169612"/>
              <a:gd name="connsiteY40" fmla="*/ 347104 h 5100012"/>
              <a:gd name="connsiteX41" fmla="*/ 751484 w 1169612"/>
              <a:gd name="connsiteY41" fmla="*/ 643802 h 5100012"/>
              <a:gd name="connsiteX42" fmla="*/ 740028 w 1169612"/>
              <a:gd name="connsiteY42" fmla="*/ 657549 h 5100012"/>
              <a:gd name="connsiteX43" fmla="*/ 728573 w 1169612"/>
              <a:gd name="connsiteY43" fmla="*/ 671296 h 5100012"/>
              <a:gd name="connsiteX44" fmla="*/ 656403 w 1169612"/>
              <a:gd name="connsiteY44" fmla="*/ 753775 h 5100012"/>
              <a:gd name="connsiteX45" fmla="*/ 616308 w 1169612"/>
              <a:gd name="connsiteY45" fmla="*/ 798452 h 5100012"/>
              <a:gd name="connsiteX46" fmla="*/ 604853 w 1169612"/>
              <a:gd name="connsiteY46" fmla="*/ 812199 h 5100012"/>
              <a:gd name="connsiteX47" fmla="*/ 593398 w 1169612"/>
              <a:gd name="connsiteY47" fmla="*/ 825946 h 5100012"/>
              <a:gd name="connsiteX48" fmla="*/ 412400 w 1169612"/>
              <a:gd name="connsiteY48" fmla="*/ 1050475 h 5100012"/>
              <a:gd name="connsiteX49" fmla="*/ 852293 w 1169612"/>
              <a:gd name="connsiteY49" fmla="*/ 1050475 h 5100012"/>
              <a:gd name="connsiteX50" fmla="*/ 644947 w 1169612"/>
              <a:gd name="connsiteY50" fmla="*/ 823655 h 5100012"/>
              <a:gd name="connsiteX51" fmla="*/ 688479 w 1169612"/>
              <a:gd name="connsiteY51" fmla="*/ 774396 h 5100012"/>
              <a:gd name="connsiteX52" fmla="*/ 757212 w 1169612"/>
              <a:gd name="connsiteY52" fmla="*/ 695352 h 5100012"/>
              <a:gd name="connsiteX53" fmla="*/ 1148992 w 1169612"/>
              <a:gd name="connsiteY53" fmla="*/ 1338008 h 5100012"/>
              <a:gd name="connsiteX54" fmla="*/ 797306 w 1169612"/>
              <a:gd name="connsiteY54" fmla="*/ 1949735 h 5100012"/>
              <a:gd name="connsiteX55" fmla="*/ 719408 w 1169612"/>
              <a:gd name="connsiteY55" fmla="*/ 1886730 h 5100012"/>
              <a:gd name="connsiteX56" fmla="*/ 663276 w 1169612"/>
              <a:gd name="connsiteY56" fmla="*/ 1842053 h 5100012"/>
              <a:gd name="connsiteX57" fmla="*/ 843128 w 1169612"/>
              <a:gd name="connsiteY57" fmla="*/ 1663347 h 5100012"/>
              <a:gd name="connsiteX58" fmla="*/ 420419 w 1169612"/>
              <a:gd name="connsiteY58" fmla="*/ 1663347 h 5100012"/>
              <a:gd name="connsiteX59" fmla="*/ 607144 w 1169612"/>
              <a:gd name="connsiteY59" fmla="*/ 1842053 h 5100012"/>
              <a:gd name="connsiteX60" fmla="*/ 620891 w 1169612"/>
              <a:gd name="connsiteY60" fmla="*/ 1853508 h 5100012"/>
              <a:gd name="connsiteX61" fmla="*/ 634638 w 1169612"/>
              <a:gd name="connsiteY61" fmla="*/ 1864964 h 5100012"/>
              <a:gd name="connsiteX62" fmla="*/ 693061 w 1169612"/>
              <a:gd name="connsiteY62" fmla="*/ 1911932 h 5100012"/>
              <a:gd name="connsiteX63" fmla="*/ 768667 w 1169612"/>
              <a:gd name="connsiteY63" fmla="*/ 1972646 h 5100012"/>
              <a:gd name="connsiteX64" fmla="*/ 782414 w 1169612"/>
              <a:gd name="connsiteY64" fmla="*/ 1984102 h 5100012"/>
              <a:gd name="connsiteX65" fmla="*/ 796161 w 1169612"/>
              <a:gd name="connsiteY65" fmla="*/ 1995558 h 5100012"/>
              <a:gd name="connsiteX66" fmla="*/ 1106606 w 1169612"/>
              <a:gd name="connsiteY66" fmla="*/ 2395356 h 5100012"/>
              <a:gd name="connsiteX67" fmla="*/ 916444 w 1169612"/>
              <a:gd name="connsiteY67" fmla="*/ 2395356 h 5100012"/>
              <a:gd name="connsiteX68" fmla="*/ 895824 w 1169612"/>
              <a:gd name="connsiteY68" fmla="*/ 2354116 h 5100012"/>
              <a:gd name="connsiteX69" fmla="*/ 327629 w 1169612"/>
              <a:gd name="connsiteY69" fmla="*/ 2354116 h 5100012"/>
              <a:gd name="connsiteX70" fmla="*/ 298990 w 1169612"/>
              <a:gd name="connsiteY70" fmla="*/ 2401084 h 5100012"/>
              <a:gd name="connsiteX71" fmla="*/ 269206 w 1169612"/>
              <a:gd name="connsiteY71" fmla="*/ 2515639 h 5100012"/>
              <a:gd name="connsiteX72" fmla="*/ 270351 w 1169612"/>
              <a:gd name="connsiteY72" fmla="*/ 2540842 h 5100012"/>
              <a:gd name="connsiteX73" fmla="*/ 655258 w 1169612"/>
              <a:gd name="connsiteY73" fmla="*/ 2540842 h 5100012"/>
              <a:gd name="connsiteX74" fmla="*/ 655258 w 1169612"/>
              <a:gd name="connsiteY74" fmla="*/ 2621031 h 5100012"/>
              <a:gd name="connsiteX75" fmla="*/ 280661 w 1169612"/>
              <a:gd name="connsiteY75" fmla="*/ 2621031 h 5100012"/>
              <a:gd name="connsiteX76" fmla="*/ 309300 w 1169612"/>
              <a:gd name="connsiteY76" fmla="*/ 2710384 h 5100012"/>
              <a:gd name="connsiteX77" fmla="*/ 348249 w 1169612"/>
              <a:gd name="connsiteY77" fmla="*/ 2790573 h 5100012"/>
              <a:gd name="connsiteX78" fmla="*/ 358559 w 1169612"/>
              <a:gd name="connsiteY78" fmla="*/ 2806611 h 5100012"/>
              <a:gd name="connsiteX79" fmla="*/ 870622 w 1169612"/>
              <a:gd name="connsiteY79" fmla="*/ 2806611 h 5100012"/>
              <a:gd name="connsiteX80" fmla="*/ 880932 w 1169612"/>
              <a:gd name="connsiteY80" fmla="*/ 2790573 h 5100012"/>
              <a:gd name="connsiteX81" fmla="*/ 898115 w 1169612"/>
              <a:gd name="connsiteY81" fmla="*/ 2760788 h 5100012"/>
              <a:gd name="connsiteX82" fmla="*/ 1092859 w 1169612"/>
              <a:gd name="connsiteY82" fmla="*/ 2760788 h 5100012"/>
              <a:gd name="connsiteX83" fmla="*/ 743466 w 1169612"/>
              <a:gd name="connsiteY83" fmla="*/ 3184644 h 5100012"/>
              <a:gd name="connsiteX84" fmla="*/ 729719 w 1169612"/>
              <a:gd name="connsiteY84" fmla="*/ 3196099 h 5100012"/>
              <a:gd name="connsiteX85" fmla="*/ 715972 w 1169612"/>
              <a:gd name="connsiteY85" fmla="*/ 3207555 h 5100012"/>
              <a:gd name="connsiteX86" fmla="*/ 603708 w 1169612"/>
              <a:gd name="connsiteY86" fmla="*/ 3298054 h 5100012"/>
              <a:gd name="connsiteX87" fmla="*/ 581942 w 1169612"/>
              <a:gd name="connsiteY87" fmla="*/ 3315237 h 5100012"/>
              <a:gd name="connsiteX88" fmla="*/ 567050 w 1169612"/>
              <a:gd name="connsiteY88" fmla="*/ 3326692 h 5100012"/>
              <a:gd name="connsiteX89" fmla="*/ 552158 w 1169612"/>
              <a:gd name="connsiteY89" fmla="*/ 3337003 h 5100012"/>
              <a:gd name="connsiteX90" fmla="*/ 337939 w 1169612"/>
              <a:gd name="connsiteY90" fmla="*/ 3526019 h 5100012"/>
              <a:gd name="connsiteX91" fmla="*/ 793870 w 1169612"/>
              <a:gd name="connsiteY91" fmla="*/ 3526019 h 5100012"/>
              <a:gd name="connsiteX92" fmla="*/ 609435 w 1169612"/>
              <a:gd name="connsiteY92" fmla="*/ 3339294 h 5100012"/>
              <a:gd name="connsiteX93" fmla="*/ 630055 w 1169612"/>
              <a:gd name="connsiteY93" fmla="*/ 3323256 h 5100012"/>
              <a:gd name="connsiteX94" fmla="*/ 742320 w 1169612"/>
              <a:gd name="connsiteY94" fmla="*/ 3231611 h 5100012"/>
              <a:gd name="connsiteX95" fmla="*/ 1132954 w 1169612"/>
              <a:gd name="connsiteY95" fmla="*/ 3841047 h 5100012"/>
              <a:gd name="connsiteX96" fmla="*/ 738883 w 1169612"/>
              <a:gd name="connsiteY96" fmla="*/ 4450482 h 5100012"/>
              <a:gd name="connsiteX97" fmla="*/ 690770 w 1169612"/>
              <a:gd name="connsiteY97" fmla="*/ 4410387 h 5100012"/>
              <a:gd name="connsiteX98" fmla="*/ 607144 w 1169612"/>
              <a:gd name="connsiteY98" fmla="*/ 4341654 h 5100012"/>
              <a:gd name="connsiteX99" fmla="*/ 782414 w 1169612"/>
              <a:gd name="connsiteY99" fmla="*/ 4174403 h 5100012"/>
              <a:gd name="connsiteX100" fmla="*/ 367723 w 1169612"/>
              <a:gd name="connsiteY100" fmla="*/ 4174403 h 5100012"/>
              <a:gd name="connsiteX101" fmla="*/ 551012 w 1169612"/>
              <a:gd name="connsiteY101" fmla="*/ 4341654 h 5100012"/>
              <a:gd name="connsiteX102" fmla="*/ 564759 w 1169612"/>
              <a:gd name="connsiteY102" fmla="*/ 4353110 h 5100012"/>
              <a:gd name="connsiteX103" fmla="*/ 578506 w 1169612"/>
              <a:gd name="connsiteY103" fmla="*/ 4364566 h 5100012"/>
              <a:gd name="connsiteX104" fmla="*/ 663276 w 1169612"/>
              <a:gd name="connsiteY104" fmla="*/ 4435590 h 5100012"/>
              <a:gd name="connsiteX105" fmla="*/ 710244 w 1169612"/>
              <a:gd name="connsiteY105" fmla="*/ 4474539 h 5100012"/>
              <a:gd name="connsiteX106" fmla="*/ 723991 w 1169612"/>
              <a:gd name="connsiteY106" fmla="*/ 4485994 h 5100012"/>
              <a:gd name="connsiteX107" fmla="*/ 737738 w 1169612"/>
              <a:gd name="connsiteY107" fmla="*/ 4497450 h 5100012"/>
              <a:gd name="connsiteX108" fmla="*/ 1169612 w 1169612"/>
              <a:gd name="connsiteY108" fmla="*/ 5100012 h 5100012"/>
              <a:gd name="connsiteX109" fmla="*/ 989759 w 1169612"/>
              <a:gd name="connsiteY109" fmla="*/ 5100012 h 5100012"/>
              <a:gd name="connsiteX110" fmla="*/ 605999 w 1169612"/>
              <a:gd name="connsiteY110" fmla="*/ 4608568 h 5100012"/>
              <a:gd name="connsiteX111" fmla="*/ 592252 w 1169612"/>
              <a:gd name="connsiteY111" fmla="*/ 4597113 h 5100012"/>
              <a:gd name="connsiteX112" fmla="*/ 578506 w 1169612"/>
              <a:gd name="connsiteY112" fmla="*/ 4585658 h 5100012"/>
              <a:gd name="connsiteX113" fmla="*/ 540702 w 1169612"/>
              <a:gd name="connsiteY113" fmla="*/ 4554727 h 5100012"/>
              <a:gd name="connsiteX114" fmla="*/ 446767 w 1169612"/>
              <a:gd name="connsiteY114" fmla="*/ 4476830 h 5100012"/>
              <a:gd name="connsiteX115" fmla="*/ 433020 w 1169612"/>
              <a:gd name="connsiteY115" fmla="*/ 4465374 h 5100012"/>
              <a:gd name="connsiteX116" fmla="*/ 419274 w 1169612"/>
              <a:gd name="connsiteY116" fmla="*/ 4453919 h 5100012"/>
              <a:gd name="connsiteX117" fmla="*/ 0 w 1169612"/>
              <a:gd name="connsiteY117" fmla="*/ 3830736 h 5100012"/>
              <a:gd name="connsiteX118" fmla="*/ 433020 w 1169612"/>
              <a:gd name="connsiteY118" fmla="*/ 3216719 h 5100012"/>
              <a:gd name="connsiteX119" fmla="*/ 446767 w 1169612"/>
              <a:gd name="connsiteY119" fmla="*/ 3205264 h 5100012"/>
              <a:gd name="connsiteX120" fmla="*/ 460513 w 1169612"/>
              <a:gd name="connsiteY120" fmla="*/ 3193808 h 5100012"/>
              <a:gd name="connsiteX121" fmla="*/ 484570 w 1169612"/>
              <a:gd name="connsiteY121" fmla="*/ 3174334 h 5100012"/>
              <a:gd name="connsiteX122" fmla="*/ 594543 w 1169612"/>
              <a:gd name="connsiteY122" fmla="*/ 3086126 h 5100012"/>
              <a:gd name="connsiteX123" fmla="*/ 608290 w 1169612"/>
              <a:gd name="connsiteY123" fmla="*/ 3074670 h 5100012"/>
              <a:gd name="connsiteX124" fmla="*/ 622036 w 1169612"/>
              <a:gd name="connsiteY124" fmla="*/ 3063215 h 5100012"/>
              <a:gd name="connsiteX125" fmla="*/ 809907 w 1169612"/>
              <a:gd name="connsiteY125" fmla="*/ 2883363 h 5100012"/>
              <a:gd name="connsiteX126" fmla="*/ 413546 w 1169612"/>
              <a:gd name="connsiteY126" fmla="*/ 2883363 h 5100012"/>
              <a:gd name="connsiteX127" fmla="*/ 568195 w 1169612"/>
              <a:gd name="connsiteY127" fmla="*/ 3060924 h 5100012"/>
              <a:gd name="connsiteX128" fmla="*/ 458222 w 1169612"/>
              <a:gd name="connsiteY128" fmla="*/ 3149131 h 5100012"/>
              <a:gd name="connsiteX129" fmla="*/ 434166 w 1169612"/>
              <a:gd name="connsiteY129" fmla="*/ 3168606 h 5100012"/>
              <a:gd name="connsiteX130" fmla="*/ 89354 w 1169612"/>
              <a:gd name="connsiteY130" fmla="*/ 2511058 h 5100012"/>
              <a:gd name="connsiteX131" fmla="*/ 468532 w 1169612"/>
              <a:gd name="connsiteY131" fmla="*/ 1988684 h 5100012"/>
              <a:gd name="connsiteX132" fmla="*/ 547575 w 1169612"/>
              <a:gd name="connsiteY132" fmla="*/ 2052835 h 5100012"/>
              <a:gd name="connsiteX133" fmla="*/ 603708 w 1169612"/>
              <a:gd name="connsiteY133" fmla="*/ 2097512 h 5100012"/>
              <a:gd name="connsiteX134" fmla="*/ 398654 w 1169612"/>
              <a:gd name="connsiteY134" fmla="*/ 2269346 h 5100012"/>
              <a:gd name="connsiteX135" fmla="*/ 841983 w 1169612"/>
              <a:gd name="connsiteY135" fmla="*/ 2269346 h 5100012"/>
              <a:gd name="connsiteX136" fmla="*/ 663276 w 1169612"/>
              <a:gd name="connsiteY136" fmla="*/ 2098658 h 5100012"/>
              <a:gd name="connsiteX137" fmla="*/ 649530 w 1169612"/>
              <a:gd name="connsiteY137" fmla="*/ 2087202 h 5100012"/>
              <a:gd name="connsiteX138" fmla="*/ 634638 w 1169612"/>
              <a:gd name="connsiteY138" fmla="*/ 2075746 h 5100012"/>
              <a:gd name="connsiteX139" fmla="*/ 575069 w 1169612"/>
              <a:gd name="connsiteY139" fmla="*/ 2027633 h 5100012"/>
              <a:gd name="connsiteX140" fmla="*/ 499462 w 1169612"/>
              <a:gd name="connsiteY140" fmla="*/ 1966919 h 5100012"/>
              <a:gd name="connsiteX141" fmla="*/ 485715 w 1169612"/>
              <a:gd name="connsiteY141" fmla="*/ 1955463 h 5100012"/>
              <a:gd name="connsiteX142" fmla="*/ 471969 w 1169612"/>
              <a:gd name="connsiteY142" fmla="*/ 1944007 h 5100012"/>
              <a:gd name="connsiteX143" fmla="*/ 114555 w 1169612"/>
              <a:gd name="connsiteY143" fmla="*/ 1333427 h 5100012"/>
              <a:gd name="connsiteX144" fmla="*/ 471969 w 1169612"/>
              <a:gd name="connsiteY144" fmla="*/ 702226 h 5100012"/>
              <a:gd name="connsiteX145" fmla="*/ 483424 w 1169612"/>
              <a:gd name="connsiteY145" fmla="*/ 688479 h 5100012"/>
              <a:gd name="connsiteX146" fmla="*/ 494880 w 1169612"/>
              <a:gd name="connsiteY146" fmla="*/ 674732 h 5100012"/>
              <a:gd name="connsiteX147" fmla="*/ 517791 w 1169612"/>
              <a:gd name="connsiteY147" fmla="*/ 649530 h 5100012"/>
              <a:gd name="connsiteX148" fmla="*/ 607144 w 1169612"/>
              <a:gd name="connsiteY148" fmla="*/ 547576 h 5100012"/>
              <a:gd name="connsiteX149" fmla="*/ 618600 w 1169612"/>
              <a:gd name="connsiteY149" fmla="*/ 533829 h 5100012"/>
              <a:gd name="connsiteX150" fmla="*/ 630055 w 1169612"/>
              <a:gd name="connsiteY150" fmla="*/ 520082 h 5100012"/>
              <a:gd name="connsiteX151" fmla="*/ 829382 w 1169612"/>
              <a:gd name="connsiteY151" fmla="*/ 261187 h 5100012"/>
              <a:gd name="connsiteX152" fmla="*/ 445671 w 1169612"/>
              <a:gd name="connsiteY152" fmla="*/ 630301 h 5100012"/>
              <a:gd name="connsiteX153" fmla="*/ 565571 w 1169612"/>
              <a:gd name="connsiteY153" fmla="*/ 510401 h 5100012"/>
              <a:gd name="connsiteX154" fmla="*/ 578506 w 1169612"/>
              <a:gd name="connsiteY154" fmla="*/ 522373 h 5100012"/>
              <a:gd name="connsiteX155" fmla="*/ 485715 w 1169612"/>
              <a:gd name="connsiteY155" fmla="*/ 628910 h 5100012"/>
              <a:gd name="connsiteX156" fmla="*/ 467386 w 1169612"/>
              <a:gd name="connsiteY156" fmla="*/ 650675 h 5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169612" h="5100012">
                <a:moveTo>
                  <a:pt x="324707" y="4587477"/>
                </a:moveTo>
                <a:lnTo>
                  <a:pt x="420418" y="4502032"/>
                </a:lnTo>
                <a:cubicBezTo>
                  <a:pt x="451349" y="4528379"/>
                  <a:pt x="483424" y="4554727"/>
                  <a:pt x="516645" y="4581075"/>
                </a:cubicBezTo>
                <a:cubicBezTo>
                  <a:pt x="528101" y="4591385"/>
                  <a:pt x="540702" y="4600550"/>
                  <a:pt x="552157" y="4610860"/>
                </a:cubicBezTo>
                <a:lnTo>
                  <a:pt x="444014" y="4706784"/>
                </a:lnTo>
                <a:close/>
                <a:moveTo>
                  <a:pt x="187871" y="3893742"/>
                </a:moveTo>
                <a:cubicBezTo>
                  <a:pt x="194744" y="3925818"/>
                  <a:pt x="207346" y="3957894"/>
                  <a:pt x="224529" y="3989969"/>
                </a:cubicBezTo>
                <a:cubicBezTo>
                  <a:pt x="238275" y="4016317"/>
                  <a:pt x="256604" y="4043810"/>
                  <a:pt x="276079" y="4070158"/>
                </a:cubicBezTo>
                <a:cubicBezTo>
                  <a:pt x="280661" y="4077031"/>
                  <a:pt x="286389" y="4083904"/>
                  <a:pt x="292116" y="4090778"/>
                </a:cubicBezTo>
                <a:lnTo>
                  <a:pt x="853439" y="4090778"/>
                </a:lnTo>
                <a:cubicBezTo>
                  <a:pt x="858021" y="4083904"/>
                  <a:pt x="863749" y="4077031"/>
                  <a:pt x="868331" y="4070158"/>
                </a:cubicBezTo>
                <a:cubicBezTo>
                  <a:pt x="887806" y="4043810"/>
                  <a:pt x="903843" y="4017462"/>
                  <a:pt x="916444" y="3989969"/>
                </a:cubicBezTo>
                <a:cubicBezTo>
                  <a:pt x="931337" y="3957894"/>
                  <a:pt x="942792" y="3925818"/>
                  <a:pt x="949666" y="3893742"/>
                </a:cubicBezTo>
                <a:close/>
                <a:moveTo>
                  <a:pt x="264623" y="3611936"/>
                </a:moveTo>
                <a:cubicBezTo>
                  <a:pt x="248586" y="3633702"/>
                  <a:pt x="233694" y="3656613"/>
                  <a:pt x="221092" y="3679523"/>
                </a:cubicBezTo>
                <a:cubicBezTo>
                  <a:pt x="200472" y="3716182"/>
                  <a:pt x="187871" y="3755130"/>
                  <a:pt x="182143" y="3794079"/>
                </a:cubicBezTo>
                <a:cubicBezTo>
                  <a:pt x="182143" y="3798662"/>
                  <a:pt x="180998" y="3803243"/>
                  <a:pt x="180998" y="3807826"/>
                </a:cubicBezTo>
                <a:lnTo>
                  <a:pt x="950811" y="3807826"/>
                </a:lnTo>
                <a:cubicBezTo>
                  <a:pt x="949666" y="3803243"/>
                  <a:pt x="949666" y="3798662"/>
                  <a:pt x="948519" y="3794079"/>
                </a:cubicBezTo>
                <a:cubicBezTo>
                  <a:pt x="940501" y="3756276"/>
                  <a:pt x="925609" y="3717327"/>
                  <a:pt x="904989" y="3679523"/>
                </a:cubicBezTo>
                <a:cubicBezTo>
                  <a:pt x="892387" y="3656613"/>
                  <a:pt x="877495" y="3634847"/>
                  <a:pt x="861458" y="3611936"/>
                </a:cubicBezTo>
                <a:close/>
                <a:moveTo>
                  <a:pt x="295554" y="1395287"/>
                </a:moveTo>
                <a:cubicBezTo>
                  <a:pt x="300135" y="1430799"/>
                  <a:pt x="308154" y="1465166"/>
                  <a:pt x="320755" y="1498387"/>
                </a:cubicBezTo>
                <a:cubicBezTo>
                  <a:pt x="331066" y="1525880"/>
                  <a:pt x="344812" y="1553373"/>
                  <a:pt x="359704" y="1578575"/>
                </a:cubicBezTo>
                <a:cubicBezTo>
                  <a:pt x="360850" y="1579721"/>
                  <a:pt x="360850" y="1579721"/>
                  <a:pt x="361995" y="1580867"/>
                </a:cubicBezTo>
                <a:lnTo>
                  <a:pt x="898115" y="1580867"/>
                </a:lnTo>
                <a:cubicBezTo>
                  <a:pt x="898115" y="1579721"/>
                  <a:pt x="899261" y="1579721"/>
                  <a:pt x="899261" y="1578575"/>
                </a:cubicBezTo>
                <a:cubicBezTo>
                  <a:pt x="914153" y="1553374"/>
                  <a:pt x="927899" y="1525880"/>
                  <a:pt x="938210" y="1498387"/>
                </a:cubicBezTo>
                <a:cubicBezTo>
                  <a:pt x="950811" y="1466311"/>
                  <a:pt x="959975" y="1430799"/>
                  <a:pt x="964558" y="1395287"/>
                </a:cubicBezTo>
                <a:close/>
                <a:moveTo>
                  <a:pt x="360850" y="1127227"/>
                </a:moveTo>
                <a:cubicBezTo>
                  <a:pt x="351686" y="1144410"/>
                  <a:pt x="342521" y="1160448"/>
                  <a:pt x="334502" y="1176486"/>
                </a:cubicBezTo>
                <a:cubicBezTo>
                  <a:pt x="315028" y="1215434"/>
                  <a:pt x="301281" y="1254383"/>
                  <a:pt x="295554" y="1291041"/>
                </a:cubicBezTo>
                <a:cubicBezTo>
                  <a:pt x="294408" y="1299060"/>
                  <a:pt x="293262" y="1307079"/>
                  <a:pt x="292116" y="1313952"/>
                </a:cubicBezTo>
                <a:lnTo>
                  <a:pt x="967994" y="1313952"/>
                </a:lnTo>
                <a:cubicBezTo>
                  <a:pt x="967994" y="1305934"/>
                  <a:pt x="966849" y="1299060"/>
                  <a:pt x="965703" y="1291041"/>
                </a:cubicBezTo>
                <a:cubicBezTo>
                  <a:pt x="959975" y="1253238"/>
                  <a:pt x="947374" y="1214289"/>
                  <a:pt x="930191" y="1176486"/>
                </a:cubicBezTo>
                <a:cubicBezTo>
                  <a:pt x="923318" y="1159302"/>
                  <a:pt x="914153" y="1143264"/>
                  <a:pt x="904989" y="1127227"/>
                </a:cubicBezTo>
                <a:close/>
                <a:moveTo>
                  <a:pt x="842523" y="233449"/>
                </a:moveTo>
                <a:lnTo>
                  <a:pt x="1075972" y="0"/>
                </a:lnTo>
                <a:lnTo>
                  <a:pt x="1087132" y="0"/>
                </a:lnTo>
                <a:cubicBezTo>
                  <a:pt x="1080259" y="107683"/>
                  <a:pt x="1049328" y="222238"/>
                  <a:pt x="981741" y="347104"/>
                </a:cubicBezTo>
                <a:cubicBezTo>
                  <a:pt x="922172" y="453640"/>
                  <a:pt x="833964" y="548722"/>
                  <a:pt x="751484" y="643802"/>
                </a:cubicBezTo>
                <a:cubicBezTo>
                  <a:pt x="748047" y="648384"/>
                  <a:pt x="743466" y="652967"/>
                  <a:pt x="740028" y="657549"/>
                </a:cubicBezTo>
                <a:cubicBezTo>
                  <a:pt x="736592" y="662131"/>
                  <a:pt x="732010" y="666714"/>
                  <a:pt x="728573" y="671296"/>
                </a:cubicBezTo>
                <a:cubicBezTo>
                  <a:pt x="704516" y="698789"/>
                  <a:pt x="680460" y="726283"/>
                  <a:pt x="656403" y="753775"/>
                </a:cubicBezTo>
                <a:cubicBezTo>
                  <a:pt x="642656" y="768668"/>
                  <a:pt x="628910" y="783560"/>
                  <a:pt x="616308" y="798452"/>
                </a:cubicBezTo>
                <a:cubicBezTo>
                  <a:pt x="612872" y="803035"/>
                  <a:pt x="608290" y="807616"/>
                  <a:pt x="604853" y="812199"/>
                </a:cubicBezTo>
                <a:cubicBezTo>
                  <a:pt x="601416" y="816781"/>
                  <a:pt x="596834" y="821363"/>
                  <a:pt x="593398" y="825946"/>
                </a:cubicBezTo>
                <a:cubicBezTo>
                  <a:pt x="525810" y="902698"/>
                  <a:pt x="463950" y="978304"/>
                  <a:pt x="412400" y="1050475"/>
                </a:cubicBezTo>
                <a:lnTo>
                  <a:pt x="852293" y="1050475"/>
                </a:lnTo>
                <a:cubicBezTo>
                  <a:pt x="795015" y="974868"/>
                  <a:pt x="722846" y="900407"/>
                  <a:pt x="644947" y="823655"/>
                </a:cubicBezTo>
                <a:cubicBezTo>
                  <a:pt x="659840" y="807616"/>
                  <a:pt x="673586" y="790434"/>
                  <a:pt x="688479" y="774396"/>
                </a:cubicBezTo>
                <a:cubicBezTo>
                  <a:pt x="711390" y="748048"/>
                  <a:pt x="734301" y="721700"/>
                  <a:pt x="757212" y="695352"/>
                </a:cubicBezTo>
                <a:cubicBezTo>
                  <a:pt x="966849" y="898115"/>
                  <a:pt x="1148992" y="1097442"/>
                  <a:pt x="1148992" y="1338008"/>
                </a:cubicBezTo>
                <a:cubicBezTo>
                  <a:pt x="1148992" y="1602632"/>
                  <a:pt x="985178" y="1790503"/>
                  <a:pt x="797306" y="1949735"/>
                </a:cubicBezTo>
                <a:cubicBezTo>
                  <a:pt x="770959" y="1927970"/>
                  <a:pt x="745756" y="1907350"/>
                  <a:pt x="719408" y="1886730"/>
                </a:cubicBezTo>
                <a:cubicBezTo>
                  <a:pt x="701080" y="1871838"/>
                  <a:pt x="681606" y="1856946"/>
                  <a:pt x="663276" y="1842053"/>
                </a:cubicBezTo>
                <a:cubicBezTo>
                  <a:pt x="729719" y="1785921"/>
                  <a:pt x="792724" y="1726352"/>
                  <a:pt x="843128" y="1663347"/>
                </a:cubicBezTo>
                <a:lnTo>
                  <a:pt x="420419" y="1663347"/>
                </a:lnTo>
                <a:cubicBezTo>
                  <a:pt x="473114" y="1726352"/>
                  <a:pt x="538411" y="1784775"/>
                  <a:pt x="607144" y="1842053"/>
                </a:cubicBezTo>
                <a:cubicBezTo>
                  <a:pt x="611727" y="1845490"/>
                  <a:pt x="616308" y="1850072"/>
                  <a:pt x="620891" y="1853508"/>
                </a:cubicBezTo>
                <a:cubicBezTo>
                  <a:pt x="625474" y="1856946"/>
                  <a:pt x="630055" y="1861527"/>
                  <a:pt x="634638" y="1864964"/>
                </a:cubicBezTo>
                <a:cubicBezTo>
                  <a:pt x="654112" y="1879856"/>
                  <a:pt x="673586" y="1895894"/>
                  <a:pt x="693061" y="1911932"/>
                </a:cubicBezTo>
                <a:cubicBezTo>
                  <a:pt x="718263" y="1932552"/>
                  <a:pt x="743466" y="1952026"/>
                  <a:pt x="768667" y="1972646"/>
                </a:cubicBezTo>
                <a:cubicBezTo>
                  <a:pt x="773250" y="1976083"/>
                  <a:pt x="777832" y="1980665"/>
                  <a:pt x="782414" y="1984102"/>
                </a:cubicBezTo>
                <a:cubicBezTo>
                  <a:pt x="786996" y="1987539"/>
                  <a:pt x="791579" y="1992120"/>
                  <a:pt x="796161" y="1995558"/>
                </a:cubicBezTo>
                <a:cubicBezTo>
                  <a:pt x="931337" y="2108967"/>
                  <a:pt x="1055056" y="2232687"/>
                  <a:pt x="1106606" y="2395356"/>
                </a:cubicBezTo>
                <a:lnTo>
                  <a:pt x="916444" y="2395356"/>
                </a:lnTo>
                <a:cubicBezTo>
                  <a:pt x="910716" y="2381610"/>
                  <a:pt x="903843" y="2367863"/>
                  <a:pt x="895824" y="2354116"/>
                </a:cubicBezTo>
                <a:lnTo>
                  <a:pt x="327629" y="2354116"/>
                </a:lnTo>
                <a:cubicBezTo>
                  <a:pt x="317319" y="2370154"/>
                  <a:pt x="307008" y="2385046"/>
                  <a:pt x="298990" y="2401084"/>
                </a:cubicBezTo>
                <a:cubicBezTo>
                  <a:pt x="280661" y="2437742"/>
                  <a:pt x="269206" y="2475545"/>
                  <a:pt x="269206" y="2515639"/>
                </a:cubicBezTo>
                <a:cubicBezTo>
                  <a:pt x="269206" y="2523658"/>
                  <a:pt x="270351" y="2532823"/>
                  <a:pt x="270351" y="2540842"/>
                </a:cubicBezTo>
                <a:lnTo>
                  <a:pt x="655258" y="2540842"/>
                </a:lnTo>
                <a:lnTo>
                  <a:pt x="655258" y="2621031"/>
                </a:lnTo>
                <a:lnTo>
                  <a:pt x="280661" y="2621031"/>
                </a:lnTo>
                <a:cubicBezTo>
                  <a:pt x="287534" y="2650815"/>
                  <a:pt x="297844" y="2680599"/>
                  <a:pt x="309300" y="2710384"/>
                </a:cubicBezTo>
                <a:cubicBezTo>
                  <a:pt x="319610" y="2737877"/>
                  <a:pt x="333356" y="2764225"/>
                  <a:pt x="348249" y="2790573"/>
                </a:cubicBezTo>
                <a:cubicBezTo>
                  <a:pt x="351686" y="2795155"/>
                  <a:pt x="355122" y="2800883"/>
                  <a:pt x="358559" y="2806611"/>
                </a:cubicBezTo>
                <a:lnTo>
                  <a:pt x="870622" y="2806611"/>
                </a:lnTo>
                <a:cubicBezTo>
                  <a:pt x="874058" y="2802028"/>
                  <a:pt x="877495" y="2796300"/>
                  <a:pt x="880932" y="2790573"/>
                </a:cubicBezTo>
                <a:cubicBezTo>
                  <a:pt x="886659" y="2780263"/>
                  <a:pt x="892387" y="2771098"/>
                  <a:pt x="898115" y="2760788"/>
                </a:cubicBezTo>
                <a:lnTo>
                  <a:pt x="1092859" y="2760788"/>
                </a:lnTo>
                <a:cubicBezTo>
                  <a:pt x="1027563" y="2923457"/>
                  <a:pt x="890096" y="3060924"/>
                  <a:pt x="743466" y="3184644"/>
                </a:cubicBezTo>
                <a:cubicBezTo>
                  <a:pt x="738883" y="3188080"/>
                  <a:pt x="734301" y="3192663"/>
                  <a:pt x="729719" y="3196099"/>
                </a:cubicBezTo>
                <a:cubicBezTo>
                  <a:pt x="725136" y="3199536"/>
                  <a:pt x="720554" y="3204118"/>
                  <a:pt x="715972" y="3207555"/>
                </a:cubicBezTo>
                <a:cubicBezTo>
                  <a:pt x="678169" y="3238485"/>
                  <a:pt x="640366" y="3268269"/>
                  <a:pt x="603708" y="3298054"/>
                </a:cubicBezTo>
                <a:cubicBezTo>
                  <a:pt x="595689" y="3303782"/>
                  <a:pt x="588815" y="3309510"/>
                  <a:pt x="581942" y="3315237"/>
                </a:cubicBezTo>
                <a:cubicBezTo>
                  <a:pt x="576214" y="3318674"/>
                  <a:pt x="571632" y="3323256"/>
                  <a:pt x="567050" y="3326692"/>
                </a:cubicBezTo>
                <a:cubicBezTo>
                  <a:pt x="562467" y="3331275"/>
                  <a:pt x="557886" y="3334711"/>
                  <a:pt x="552158" y="3337003"/>
                </a:cubicBezTo>
                <a:cubicBezTo>
                  <a:pt x="474260" y="3401154"/>
                  <a:pt x="399799" y="3463014"/>
                  <a:pt x="337939" y="3526019"/>
                </a:cubicBezTo>
                <a:lnTo>
                  <a:pt x="793870" y="3526019"/>
                </a:lnTo>
                <a:cubicBezTo>
                  <a:pt x="740028" y="3464159"/>
                  <a:pt x="675878" y="3402299"/>
                  <a:pt x="609435" y="3339294"/>
                </a:cubicBezTo>
                <a:cubicBezTo>
                  <a:pt x="616308" y="3334711"/>
                  <a:pt x="623182" y="3328983"/>
                  <a:pt x="630055" y="3323256"/>
                </a:cubicBezTo>
                <a:cubicBezTo>
                  <a:pt x="666713" y="3293471"/>
                  <a:pt x="704516" y="3262542"/>
                  <a:pt x="742320" y="3231611"/>
                </a:cubicBezTo>
                <a:cubicBezTo>
                  <a:pt x="946228" y="3426356"/>
                  <a:pt x="1132954" y="3611936"/>
                  <a:pt x="1132954" y="3841047"/>
                </a:cubicBezTo>
                <a:cubicBezTo>
                  <a:pt x="1132954" y="4072449"/>
                  <a:pt x="948519" y="4267193"/>
                  <a:pt x="738883" y="4450482"/>
                </a:cubicBezTo>
                <a:cubicBezTo>
                  <a:pt x="722846" y="4436735"/>
                  <a:pt x="706807" y="4424134"/>
                  <a:pt x="690770" y="4410387"/>
                </a:cubicBezTo>
                <a:cubicBezTo>
                  <a:pt x="663276" y="4387477"/>
                  <a:pt x="634638" y="4364566"/>
                  <a:pt x="607144" y="4341654"/>
                </a:cubicBezTo>
                <a:cubicBezTo>
                  <a:pt x="670150" y="4286667"/>
                  <a:pt x="729719" y="4230535"/>
                  <a:pt x="782414" y="4174403"/>
                </a:cubicBezTo>
                <a:lnTo>
                  <a:pt x="367723" y="4174403"/>
                </a:lnTo>
                <a:cubicBezTo>
                  <a:pt x="422710" y="4230535"/>
                  <a:pt x="485715" y="4286667"/>
                  <a:pt x="551012" y="4341654"/>
                </a:cubicBezTo>
                <a:cubicBezTo>
                  <a:pt x="555594" y="4345091"/>
                  <a:pt x="560176" y="4349673"/>
                  <a:pt x="564759" y="4353110"/>
                </a:cubicBezTo>
                <a:cubicBezTo>
                  <a:pt x="569341" y="4356547"/>
                  <a:pt x="573923" y="4361129"/>
                  <a:pt x="578506" y="4364566"/>
                </a:cubicBezTo>
                <a:cubicBezTo>
                  <a:pt x="605999" y="4388622"/>
                  <a:pt x="634638" y="4412679"/>
                  <a:pt x="663276" y="4435590"/>
                </a:cubicBezTo>
                <a:cubicBezTo>
                  <a:pt x="679314" y="4448191"/>
                  <a:pt x="694206" y="4461938"/>
                  <a:pt x="710244" y="4474539"/>
                </a:cubicBezTo>
                <a:cubicBezTo>
                  <a:pt x="714826" y="4477975"/>
                  <a:pt x="719408" y="4482558"/>
                  <a:pt x="723991" y="4485994"/>
                </a:cubicBezTo>
                <a:cubicBezTo>
                  <a:pt x="728573" y="4489431"/>
                  <a:pt x="733155" y="4494013"/>
                  <a:pt x="737738" y="4497450"/>
                </a:cubicBezTo>
                <a:cubicBezTo>
                  <a:pt x="961121" y="4684175"/>
                  <a:pt x="1169612" y="4877774"/>
                  <a:pt x="1169612" y="5100012"/>
                </a:cubicBezTo>
                <a:lnTo>
                  <a:pt x="989759" y="5100012"/>
                </a:lnTo>
                <a:cubicBezTo>
                  <a:pt x="989759" y="4941925"/>
                  <a:pt x="804179" y="4773529"/>
                  <a:pt x="605999" y="4608568"/>
                </a:cubicBezTo>
                <a:cubicBezTo>
                  <a:pt x="601416" y="4605132"/>
                  <a:pt x="596834" y="4600550"/>
                  <a:pt x="592252" y="4597113"/>
                </a:cubicBezTo>
                <a:cubicBezTo>
                  <a:pt x="587670" y="4593676"/>
                  <a:pt x="583087" y="4589094"/>
                  <a:pt x="578506" y="4585658"/>
                </a:cubicBezTo>
                <a:cubicBezTo>
                  <a:pt x="565904" y="4575347"/>
                  <a:pt x="553303" y="4565038"/>
                  <a:pt x="540702" y="4554727"/>
                </a:cubicBezTo>
                <a:cubicBezTo>
                  <a:pt x="509772" y="4529526"/>
                  <a:pt x="477696" y="4503178"/>
                  <a:pt x="446767" y="4476830"/>
                </a:cubicBezTo>
                <a:cubicBezTo>
                  <a:pt x="442184" y="4473393"/>
                  <a:pt x="437602" y="4468811"/>
                  <a:pt x="433020" y="4465374"/>
                </a:cubicBezTo>
                <a:cubicBezTo>
                  <a:pt x="428438" y="4461938"/>
                  <a:pt x="423855" y="4457355"/>
                  <a:pt x="419274" y="4453919"/>
                </a:cubicBezTo>
                <a:cubicBezTo>
                  <a:pt x="197035" y="4264902"/>
                  <a:pt x="0" y="4066721"/>
                  <a:pt x="0" y="3830736"/>
                </a:cubicBezTo>
                <a:cubicBezTo>
                  <a:pt x="0" y="3585588"/>
                  <a:pt x="210782" y="3397717"/>
                  <a:pt x="433020" y="3216719"/>
                </a:cubicBezTo>
                <a:cubicBezTo>
                  <a:pt x="437602" y="3213283"/>
                  <a:pt x="442184" y="3208701"/>
                  <a:pt x="446767" y="3205264"/>
                </a:cubicBezTo>
                <a:cubicBezTo>
                  <a:pt x="451349" y="3201827"/>
                  <a:pt x="455931" y="3197245"/>
                  <a:pt x="460513" y="3193808"/>
                </a:cubicBezTo>
                <a:cubicBezTo>
                  <a:pt x="468532" y="3186935"/>
                  <a:pt x="476551" y="3181207"/>
                  <a:pt x="484570" y="3174334"/>
                </a:cubicBezTo>
                <a:cubicBezTo>
                  <a:pt x="521227" y="3145695"/>
                  <a:pt x="559031" y="3115910"/>
                  <a:pt x="594543" y="3086126"/>
                </a:cubicBezTo>
                <a:cubicBezTo>
                  <a:pt x="599126" y="3082690"/>
                  <a:pt x="603707" y="3078107"/>
                  <a:pt x="608290" y="3074670"/>
                </a:cubicBezTo>
                <a:cubicBezTo>
                  <a:pt x="612872" y="3071234"/>
                  <a:pt x="617454" y="3066651"/>
                  <a:pt x="622036" y="3063215"/>
                </a:cubicBezTo>
                <a:cubicBezTo>
                  <a:pt x="690770" y="3004791"/>
                  <a:pt x="756067" y="2945223"/>
                  <a:pt x="809907" y="2883363"/>
                </a:cubicBezTo>
                <a:lnTo>
                  <a:pt x="413546" y="2883363"/>
                </a:lnTo>
                <a:cubicBezTo>
                  <a:pt x="458222" y="2944077"/>
                  <a:pt x="512063" y="3003646"/>
                  <a:pt x="568195" y="3060924"/>
                </a:cubicBezTo>
                <a:cubicBezTo>
                  <a:pt x="531538" y="3090708"/>
                  <a:pt x="494880" y="3119347"/>
                  <a:pt x="458222" y="3149131"/>
                </a:cubicBezTo>
                <a:cubicBezTo>
                  <a:pt x="450203" y="3156005"/>
                  <a:pt x="442184" y="3161733"/>
                  <a:pt x="434166" y="3168606"/>
                </a:cubicBezTo>
                <a:cubicBezTo>
                  <a:pt x="252022" y="2983026"/>
                  <a:pt x="89354" y="2772244"/>
                  <a:pt x="89354" y="2511058"/>
                </a:cubicBezTo>
                <a:cubicBezTo>
                  <a:pt x="89354" y="2295692"/>
                  <a:pt x="268060" y="2144479"/>
                  <a:pt x="468532" y="1988684"/>
                </a:cubicBezTo>
                <a:cubicBezTo>
                  <a:pt x="494880" y="2010450"/>
                  <a:pt x="521228" y="2032215"/>
                  <a:pt x="547575" y="2052835"/>
                </a:cubicBezTo>
                <a:cubicBezTo>
                  <a:pt x="567050" y="2067727"/>
                  <a:pt x="585379" y="2082619"/>
                  <a:pt x="603708" y="2097512"/>
                </a:cubicBezTo>
                <a:cubicBezTo>
                  <a:pt x="526955" y="2157081"/>
                  <a:pt x="455931" y="2213213"/>
                  <a:pt x="398654" y="2269346"/>
                </a:cubicBezTo>
                <a:lnTo>
                  <a:pt x="841983" y="2269346"/>
                </a:lnTo>
                <a:cubicBezTo>
                  <a:pt x="792724" y="2210922"/>
                  <a:pt x="730864" y="2154790"/>
                  <a:pt x="663276" y="2098658"/>
                </a:cubicBezTo>
                <a:cubicBezTo>
                  <a:pt x="658694" y="2095220"/>
                  <a:pt x="654112" y="2090639"/>
                  <a:pt x="649530" y="2087202"/>
                </a:cubicBezTo>
                <a:cubicBezTo>
                  <a:pt x="643802" y="2083765"/>
                  <a:pt x="639220" y="2079183"/>
                  <a:pt x="634638" y="2075746"/>
                </a:cubicBezTo>
                <a:cubicBezTo>
                  <a:pt x="615163" y="2059708"/>
                  <a:pt x="595689" y="2043671"/>
                  <a:pt x="575069" y="2027633"/>
                </a:cubicBezTo>
                <a:cubicBezTo>
                  <a:pt x="549867" y="2008159"/>
                  <a:pt x="524664" y="1987539"/>
                  <a:pt x="499462" y="1966919"/>
                </a:cubicBezTo>
                <a:cubicBezTo>
                  <a:pt x="494880" y="1963482"/>
                  <a:pt x="490298" y="1958900"/>
                  <a:pt x="485715" y="1955463"/>
                </a:cubicBezTo>
                <a:cubicBezTo>
                  <a:pt x="481133" y="1952026"/>
                  <a:pt x="476551" y="1947444"/>
                  <a:pt x="471969" y="1944007"/>
                </a:cubicBezTo>
                <a:cubicBezTo>
                  <a:pt x="288680" y="1790503"/>
                  <a:pt x="114555" y="1608360"/>
                  <a:pt x="114555" y="1333427"/>
                </a:cubicBezTo>
                <a:cubicBezTo>
                  <a:pt x="114555" y="1126082"/>
                  <a:pt x="282952" y="919881"/>
                  <a:pt x="471969" y="702226"/>
                </a:cubicBezTo>
                <a:cubicBezTo>
                  <a:pt x="475406" y="697643"/>
                  <a:pt x="478842" y="693062"/>
                  <a:pt x="483424" y="688479"/>
                </a:cubicBezTo>
                <a:cubicBezTo>
                  <a:pt x="486861" y="683897"/>
                  <a:pt x="490298" y="679315"/>
                  <a:pt x="494880" y="674732"/>
                </a:cubicBezTo>
                <a:cubicBezTo>
                  <a:pt x="502899" y="666714"/>
                  <a:pt x="509772" y="658695"/>
                  <a:pt x="517791" y="649530"/>
                </a:cubicBezTo>
                <a:cubicBezTo>
                  <a:pt x="547575" y="616309"/>
                  <a:pt x="577360" y="581942"/>
                  <a:pt x="607144" y="547576"/>
                </a:cubicBezTo>
                <a:cubicBezTo>
                  <a:pt x="610581" y="542994"/>
                  <a:pt x="615163" y="538411"/>
                  <a:pt x="618600" y="533829"/>
                </a:cubicBezTo>
                <a:cubicBezTo>
                  <a:pt x="622036" y="529247"/>
                  <a:pt x="626619" y="524664"/>
                  <a:pt x="630055" y="520082"/>
                </a:cubicBezTo>
                <a:cubicBezTo>
                  <a:pt x="702226" y="435311"/>
                  <a:pt x="772104" y="349395"/>
                  <a:pt x="829382" y="261187"/>
                </a:cubicBezTo>
                <a:close/>
                <a:moveTo>
                  <a:pt x="445671" y="630301"/>
                </a:moveTo>
                <a:lnTo>
                  <a:pt x="565571" y="510401"/>
                </a:lnTo>
                <a:lnTo>
                  <a:pt x="578506" y="522373"/>
                </a:lnTo>
                <a:cubicBezTo>
                  <a:pt x="547575" y="557885"/>
                  <a:pt x="516646" y="593398"/>
                  <a:pt x="485715" y="628910"/>
                </a:cubicBezTo>
                <a:cubicBezTo>
                  <a:pt x="479988" y="635783"/>
                  <a:pt x="473114" y="643802"/>
                  <a:pt x="467386" y="650675"/>
                </a:cubicBezTo>
                <a:close/>
              </a:path>
            </a:pathLst>
          </a:custGeom>
          <a:solidFill>
            <a:schemeClr val="accent2">
              <a:alpha val="24000"/>
            </a:schemeClr>
          </a:solidFill>
          <a:ln w="15387"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4511F6DB-9A36-400C-8FF0-D5DE61D5908E}"/>
              </a:ext>
            </a:extLst>
          </p:cNvPr>
          <p:cNvSpPr/>
          <p:nvPr userDrawn="1"/>
        </p:nvSpPr>
        <p:spPr>
          <a:xfrm rot="2613694">
            <a:off x="6204536" y="1338587"/>
            <a:ext cx="1719555" cy="1405706"/>
          </a:xfrm>
          <a:custGeom>
            <a:avLst/>
            <a:gdLst>
              <a:gd name="connsiteX0" fmla="*/ 52475 w 1719555"/>
              <a:gd name="connsiteY0" fmla="*/ 813979 h 1405706"/>
              <a:gd name="connsiteX1" fmla="*/ 291536 w 1719555"/>
              <a:gd name="connsiteY1" fmla="*/ 819982 h 1405706"/>
              <a:gd name="connsiteX2" fmla="*/ 318965 w 1719555"/>
              <a:gd name="connsiteY2" fmla="*/ 863510 h 1405706"/>
              <a:gd name="connsiteX3" fmla="*/ 857854 w 1719555"/>
              <a:gd name="connsiteY3" fmla="*/ 733566 h 1405706"/>
              <a:gd name="connsiteX4" fmla="*/ 855489 w 1719555"/>
              <a:gd name="connsiteY4" fmla="*/ 718840 h 1405706"/>
              <a:gd name="connsiteX5" fmla="*/ 907882 w 1719555"/>
              <a:gd name="connsiteY5" fmla="*/ 601700 h 1405706"/>
              <a:gd name="connsiteX6" fmla="*/ 965573 w 1719555"/>
              <a:gd name="connsiteY6" fmla="*/ 565628 h 1405706"/>
              <a:gd name="connsiteX7" fmla="*/ 996656 w 1719555"/>
              <a:gd name="connsiteY7" fmla="*/ 560634 h 1405706"/>
              <a:gd name="connsiteX8" fmla="*/ 996656 w 1719555"/>
              <a:gd name="connsiteY8" fmla="*/ 256405 h 1405706"/>
              <a:gd name="connsiteX9" fmla="*/ 978974 w 1719555"/>
              <a:gd name="connsiteY9" fmla="*/ 252372 h 1405706"/>
              <a:gd name="connsiteX10" fmla="*/ 936774 w 1719555"/>
              <a:gd name="connsiteY10" fmla="*/ 222720 h 1405706"/>
              <a:gd name="connsiteX11" fmla="*/ 941456 w 1719555"/>
              <a:gd name="connsiteY11" fmla="*/ 36260 h 1405706"/>
              <a:gd name="connsiteX12" fmla="*/ 1127917 w 1719555"/>
              <a:gd name="connsiteY12" fmla="*/ 40942 h 1405706"/>
              <a:gd name="connsiteX13" fmla="*/ 1123235 w 1719555"/>
              <a:gd name="connsiteY13" fmla="*/ 227403 h 1405706"/>
              <a:gd name="connsiteX14" fmla="*/ 1078238 w 1719555"/>
              <a:gd name="connsiteY14" fmla="*/ 255538 h 1405706"/>
              <a:gd name="connsiteX15" fmla="*/ 1062287 w 1719555"/>
              <a:gd name="connsiteY15" fmla="*/ 258100 h 1405706"/>
              <a:gd name="connsiteX16" fmla="*/ 1062287 w 1719555"/>
              <a:gd name="connsiteY16" fmla="*/ 562718 h 1405706"/>
              <a:gd name="connsiteX17" fmla="*/ 1092840 w 1719555"/>
              <a:gd name="connsiteY17" fmla="*/ 569686 h 1405706"/>
              <a:gd name="connsiteX18" fmla="*/ 1146944 w 1719555"/>
              <a:gd name="connsiteY18" fmla="*/ 607703 h 1405706"/>
              <a:gd name="connsiteX19" fmla="*/ 1178958 w 1719555"/>
              <a:gd name="connsiteY19" fmla="*/ 792660 h 1405706"/>
              <a:gd name="connsiteX20" fmla="*/ 1173343 w 1719555"/>
              <a:gd name="connsiteY20" fmla="*/ 800652 h 1405706"/>
              <a:gd name="connsiteX21" fmla="*/ 1348619 w 1719555"/>
              <a:gd name="connsiteY21" fmla="*/ 984958 h 1405706"/>
              <a:gd name="connsiteX22" fmla="*/ 1403195 w 1719555"/>
              <a:gd name="connsiteY22" fmla="*/ 950833 h 1405706"/>
              <a:gd name="connsiteX23" fmla="*/ 1655010 w 1719555"/>
              <a:gd name="connsiteY23" fmla="*/ 1009249 h 1405706"/>
              <a:gd name="connsiteX24" fmla="*/ 1646675 w 1719555"/>
              <a:gd name="connsiteY24" fmla="*/ 1341161 h 1405706"/>
              <a:gd name="connsiteX25" fmla="*/ 1314763 w 1719555"/>
              <a:gd name="connsiteY25" fmla="*/ 1332826 h 1405706"/>
              <a:gd name="connsiteX26" fmla="*/ 1270316 w 1719555"/>
              <a:gd name="connsiteY26" fmla="*/ 1076033 h 1405706"/>
              <a:gd name="connsiteX27" fmla="*/ 1281801 w 1719555"/>
              <a:gd name="connsiteY27" fmla="*/ 1059688 h 1405706"/>
              <a:gd name="connsiteX28" fmla="*/ 1102291 w 1719555"/>
              <a:gd name="connsiteY28" fmla="*/ 870932 h 1405706"/>
              <a:gd name="connsiteX29" fmla="*/ 1083251 w 1719555"/>
              <a:gd name="connsiteY29" fmla="*/ 882837 h 1405706"/>
              <a:gd name="connsiteX30" fmla="*/ 901879 w 1719555"/>
              <a:gd name="connsiteY30" fmla="*/ 840761 h 1405706"/>
              <a:gd name="connsiteX31" fmla="*/ 897651 w 1719555"/>
              <a:gd name="connsiteY31" fmla="*/ 833999 h 1405706"/>
              <a:gd name="connsiteX32" fmla="*/ 331408 w 1719555"/>
              <a:gd name="connsiteY32" fmla="*/ 970539 h 1405706"/>
              <a:gd name="connsiteX33" fmla="*/ 324456 w 1719555"/>
              <a:gd name="connsiteY33" fmla="*/ 1003237 h 1405706"/>
              <a:gd name="connsiteX34" fmla="*/ 285534 w 1719555"/>
              <a:gd name="connsiteY34" fmla="*/ 1059044 h 1405706"/>
              <a:gd name="connsiteX35" fmla="*/ 46471 w 1719555"/>
              <a:gd name="connsiteY35" fmla="*/ 1053041 h 1405706"/>
              <a:gd name="connsiteX36" fmla="*/ 52475 w 1719555"/>
              <a:gd name="connsiteY36" fmla="*/ 813979 h 140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9555" h="1405706">
                <a:moveTo>
                  <a:pt x="52475" y="813979"/>
                </a:moveTo>
                <a:cubicBezTo>
                  <a:pt x="118453" y="751232"/>
                  <a:pt x="225801" y="750861"/>
                  <a:pt x="291536" y="819982"/>
                </a:cubicBezTo>
                <a:lnTo>
                  <a:pt x="318965" y="863510"/>
                </a:lnTo>
                <a:lnTo>
                  <a:pt x="857854" y="733566"/>
                </a:lnTo>
                <a:lnTo>
                  <a:pt x="855489" y="718840"/>
                </a:lnTo>
                <a:cubicBezTo>
                  <a:pt x="856959" y="675558"/>
                  <a:pt x="874893" y="633073"/>
                  <a:pt x="907882" y="601700"/>
                </a:cubicBezTo>
                <a:cubicBezTo>
                  <a:pt x="925163" y="585267"/>
                  <a:pt x="944823" y="573301"/>
                  <a:pt x="965573" y="565628"/>
                </a:cubicBezTo>
                <a:lnTo>
                  <a:pt x="996656" y="560634"/>
                </a:lnTo>
                <a:lnTo>
                  <a:pt x="996656" y="256405"/>
                </a:lnTo>
                <a:lnTo>
                  <a:pt x="978974" y="252372"/>
                </a:lnTo>
                <a:cubicBezTo>
                  <a:pt x="963411" y="245515"/>
                  <a:pt x="949009" y="235586"/>
                  <a:pt x="936774" y="222720"/>
                </a:cubicBezTo>
                <a:cubicBezTo>
                  <a:pt x="885504" y="168808"/>
                  <a:pt x="889995" y="85201"/>
                  <a:pt x="941456" y="36260"/>
                </a:cubicBezTo>
                <a:cubicBezTo>
                  <a:pt x="995369" y="-15011"/>
                  <a:pt x="1078976" y="-10519"/>
                  <a:pt x="1127917" y="40942"/>
                </a:cubicBezTo>
                <a:cubicBezTo>
                  <a:pt x="1179188" y="94855"/>
                  <a:pt x="1174696" y="178462"/>
                  <a:pt x="1123235" y="227403"/>
                </a:cubicBezTo>
                <a:cubicBezTo>
                  <a:pt x="1109757" y="240220"/>
                  <a:pt x="1094423" y="249553"/>
                  <a:pt x="1078238" y="255538"/>
                </a:cubicBezTo>
                <a:lnTo>
                  <a:pt x="1062287" y="258100"/>
                </a:lnTo>
                <a:lnTo>
                  <a:pt x="1062287" y="562718"/>
                </a:lnTo>
                <a:lnTo>
                  <a:pt x="1092840" y="569686"/>
                </a:lnTo>
                <a:cubicBezTo>
                  <a:pt x="1112793" y="578477"/>
                  <a:pt x="1131258" y="591208"/>
                  <a:pt x="1146944" y="607703"/>
                </a:cubicBezTo>
                <a:cubicBezTo>
                  <a:pt x="1196246" y="659544"/>
                  <a:pt x="1205331" y="732801"/>
                  <a:pt x="1178958" y="792660"/>
                </a:cubicBezTo>
                <a:lnTo>
                  <a:pt x="1173343" y="800652"/>
                </a:lnTo>
                <a:lnTo>
                  <a:pt x="1348619" y="984958"/>
                </a:lnTo>
                <a:lnTo>
                  <a:pt x="1403195" y="950833"/>
                </a:lnTo>
                <a:cubicBezTo>
                  <a:pt x="1489623" y="918872"/>
                  <a:pt x="1589672" y="940546"/>
                  <a:pt x="1655010" y="1009249"/>
                </a:cubicBezTo>
                <a:cubicBezTo>
                  <a:pt x="1746276" y="1105216"/>
                  <a:pt x="1738280" y="1254044"/>
                  <a:pt x="1646675" y="1341161"/>
                </a:cubicBezTo>
                <a:cubicBezTo>
                  <a:pt x="1550708" y="1432426"/>
                  <a:pt x="1401881" y="1424431"/>
                  <a:pt x="1314763" y="1332826"/>
                </a:cubicBezTo>
                <a:cubicBezTo>
                  <a:pt x="1246314" y="1260851"/>
                  <a:pt x="1233700" y="1159142"/>
                  <a:pt x="1270316" y="1076033"/>
                </a:cubicBezTo>
                <a:lnTo>
                  <a:pt x="1281801" y="1059688"/>
                </a:lnTo>
                <a:lnTo>
                  <a:pt x="1102291" y="870932"/>
                </a:lnTo>
                <a:lnTo>
                  <a:pt x="1083251" y="882837"/>
                </a:lnTo>
                <a:cubicBezTo>
                  <a:pt x="1021001" y="905857"/>
                  <a:pt x="948940" y="890246"/>
                  <a:pt x="901879" y="840761"/>
                </a:cubicBezTo>
                <a:lnTo>
                  <a:pt x="897651" y="833999"/>
                </a:lnTo>
                <a:lnTo>
                  <a:pt x="331408" y="970539"/>
                </a:lnTo>
                <a:lnTo>
                  <a:pt x="324456" y="1003237"/>
                </a:lnTo>
                <a:cubicBezTo>
                  <a:pt x="315751" y="1023576"/>
                  <a:pt x="302814" y="1042610"/>
                  <a:pt x="285534" y="1059044"/>
                </a:cubicBezTo>
                <a:cubicBezTo>
                  <a:pt x="219554" y="1121791"/>
                  <a:pt x="112206" y="1122162"/>
                  <a:pt x="46471" y="1053041"/>
                </a:cubicBezTo>
                <a:cubicBezTo>
                  <a:pt x="-16275" y="987062"/>
                  <a:pt x="-16647" y="879714"/>
                  <a:pt x="52475" y="813979"/>
                </a:cubicBez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8405EAC-939C-4C4A-A652-22978EC323B2}"/>
              </a:ext>
            </a:extLst>
          </p:cNvPr>
          <p:cNvSpPr/>
          <p:nvPr userDrawn="1"/>
        </p:nvSpPr>
        <p:spPr>
          <a:xfrm rot="5400000">
            <a:off x="10559005" y="1597448"/>
            <a:ext cx="1161448" cy="949463"/>
          </a:xfrm>
          <a:custGeom>
            <a:avLst/>
            <a:gdLst>
              <a:gd name="connsiteX0" fmla="*/ 52475 w 1719555"/>
              <a:gd name="connsiteY0" fmla="*/ 813979 h 1405706"/>
              <a:gd name="connsiteX1" fmla="*/ 291536 w 1719555"/>
              <a:gd name="connsiteY1" fmla="*/ 819982 h 1405706"/>
              <a:gd name="connsiteX2" fmla="*/ 318965 w 1719555"/>
              <a:gd name="connsiteY2" fmla="*/ 863510 h 1405706"/>
              <a:gd name="connsiteX3" fmla="*/ 857854 w 1719555"/>
              <a:gd name="connsiteY3" fmla="*/ 733566 h 1405706"/>
              <a:gd name="connsiteX4" fmla="*/ 855489 w 1719555"/>
              <a:gd name="connsiteY4" fmla="*/ 718840 h 1405706"/>
              <a:gd name="connsiteX5" fmla="*/ 907882 w 1719555"/>
              <a:gd name="connsiteY5" fmla="*/ 601700 h 1405706"/>
              <a:gd name="connsiteX6" fmla="*/ 965573 w 1719555"/>
              <a:gd name="connsiteY6" fmla="*/ 565628 h 1405706"/>
              <a:gd name="connsiteX7" fmla="*/ 996656 w 1719555"/>
              <a:gd name="connsiteY7" fmla="*/ 560634 h 1405706"/>
              <a:gd name="connsiteX8" fmla="*/ 996656 w 1719555"/>
              <a:gd name="connsiteY8" fmla="*/ 256405 h 1405706"/>
              <a:gd name="connsiteX9" fmla="*/ 978974 w 1719555"/>
              <a:gd name="connsiteY9" fmla="*/ 252372 h 1405706"/>
              <a:gd name="connsiteX10" fmla="*/ 936774 w 1719555"/>
              <a:gd name="connsiteY10" fmla="*/ 222720 h 1405706"/>
              <a:gd name="connsiteX11" fmla="*/ 941456 w 1719555"/>
              <a:gd name="connsiteY11" fmla="*/ 36260 h 1405706"/>
              <a:gd name="connsiteX12" fmla="*/ 1127917 w 1719555"/>
              <a:gd name="connsiteY12" fmla="*/ 40942 h 1405706"/>
              <a:gd name="connsiteX13" fmla="*/ 1123235 w 1719555"/>
              <a:gd name="connsiteY13" fmla="*/ 227403 h 1405706"/>
              <a:gd name="connsiteX14" fmla="*/ 1078238 w 1719555"/>
              <a:gd name="connsiteY14" fmla="*/ 255538 h 1405706"/>
              <a:gd name="connsiteX15" fmla="*/ 1062287 w 1719555"/>
              <a:gd name="connsiteY15" fmla="*/ 258100 h 1405706"/>
              <a:gd name="connsiteX16" fmla="*/ 1062287 w 1719555"/>
              <a:gd name="connsiteY16" fmla="*/ 562718 h 1405706"/>
              <a:gd name="connsiteX17" fmla="*/ 1092840 w 1719555"/>
              <a:gd name="connsiteY17" fmla="*/ 569686 h 1405706"/>
              <a:gd name="connsiteX18" fmla="*/ 1146944 w 1719555"/>
              <a:gd name="connsiteY18" fmla="*/ 607703 h 1405706"/>
              <a:gd name="connsiteX19" fmla="*/ 1178958 w 1719555"/>
              <a:gd name="connsiteY19" fmla="*/ 792660 h 1405706"/>
              <a:gd name="connsiteX20" fmla="*/ 1173343 w 1719555"/>
              <a:gd name="connsiteY20" fmla="*/ 800652 h 1405706"/>
              <a:gd name="connsiteX21" fmla="*/ 1348619 w 1719555"/>
              <a:gd name="connsiteY21" fmla="*/ 984958 h 1405706"/>
              <a:gd name="connsiteX22" fmla="*/ 1403195 w 1719555"/>
              <a:gd name="connsiteY22" fmla="*/ 950833 h 1405706"/>
              <a:gd name="connsiteX23" fmla="*/ 1655010 w 1719555"/>
              <a:gd name="connsiteY23" fmla="*/ 1009249 h 1405706"/>
              <a:gd name="connsiteX24" fmla="*/ 1646675 w 1719555"/>
              <a:gd name="connsiteY24" fmla="*/ 1341161 h 1405706"/>
              <a:gd name="connsiteX25" fmla="*/ 1314763 w 1719555"/>
              <a:gd name="connsiteY25" fmla="*/ 1332826 h 1405706"/>
              <a:gd name="connsiteX26" fmla="*/ 1270316 w 1719555"/>
              <a:gd name="connsiteY26" fmla="*/ 1076033 h 1405706"/>
              <a:gd name="connsiteX27" fmla="*/ 1281801 w 1719555"/>
              <a:gd name="connsiteY27" fmla="*/ 1059688 h 1405706"/>
              <a:gd name="connsiteX28" fmla="*/ 1102291 w 1719555"/>
              <a:gd name="connsiteY28" fmla="*/ 870932 h 1405706"/>
              <a:gd name="connsiteX29" fmla="*/ 1083251 w 1719555"/>
              <a:gd name="connsiteY29" fmla="*/ 882837 h 1405706"/>
              <a:gd name="connsiteX30" fmla="*/ 901879 w 1719555"/>
              <a:gd name="connsiteY30" fmla="*/ 840761 h 1405706"/>
              <a:gd name="connsiteX31" fmla="*/ 897651 w 1719555"/>
              <a:gd name="connsiteY31" fmla="*/ 833999 h 1405706"/>
              <a:gd name="connsiteX32" fmla="*/ 331408 w 1719555"/>
              <a:gd name="connsiteY32" fmla="*/ 970539 h 1405706"/>
              <a:gd name="connsiteX33" fmla="*/ 324456 w 1719555"/>
              <a:gd name="connsiteY33" fmla="*/ 1003237 h 1405706"/>
              <a:gd name="connsiteX34" fmla="*/ 285534 w 1719555"/>
              <a:gd name="connsiteY34" fmla="*/ 1059044 h 1405706"/>
              <a:gd name="connsiteX35" fmla="*/ 46471 w 1719555"/>
              <a:gd name="connsiteY35" fmla="*/ 1053041 h 1405706"/>
              <a:gd name="connsiteX36" fmla="*/ 52475 w 1719555"/>
              <a:gd name="connsiteY36" fmla="*/ 813979 h 140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9555" h="1405706">
                <a:moveTo>
                  <a:pt x="52475" y="813979"/>
                </a:moveTo>
                <a:cubicBezTo>
                  <a:pt x="118453" y="751232"/>
                  <a:pt x="225801" y="750861"/>
                  <a:pt x="291536" y="819982"/>
                </a:cubicBezTo>
                <a:lnTo>
                  <a:pt x="318965" y="863510"/>
                </a:lnTo>
                <a:lnTo>
                  <a:pt x="857854" y="733566"/>
                </a:lnTo>
                <a:lnTo>
                  <a:pt x="855489" y="718840"/>
                </a:lnTo>
                <a:cubicBezTo>
                  <a:pt x="856959" y="675558"/>
                  <a:pt x="874893" y="633073"/>
                  <a:pt x="907882" y="601700"/>
                </a:cubicBezTo>
                <a:cubicBezTo>
                  <a:pt x="925163" y="585267"/>
                  <a:pt x="944823" y="573301"/>
                  <a:pt x="965573" y="565628"/>
                </a:cubicBezTo>
                <a:lnTo>
                  <a:pt x="996656" y="560634"/>
                </a:lnTo>
                <a:lnTo>
                  <a:pt x="996656" y="256405"/>
                </a:lnTo>
                <a:lnTo>
                  <a:pt x="978974" y="252372"/>
                </a:lnTo>
                <a:cubicBezTo>
                  <a:pt x="963411" y="245515"/>
                  <a:pt x="949009" y="235586"/>
                  <a:pt x="936774" y="222720"/>
                </a:cubicBezTo>
                <a:cubicBezTo>
                  <a:pt x="885504" y="168808"/>
                  <a:pt x="889995" y="85201"/>
                  <a:pt x="941456" y="36260"/>
                </a:cubicBezTo>
                <a:cubicBezTo>
                  <a:pt x="995369" y="-15011"/>
                  <a:pt x="1078976" y="-10519"/>
                  <a:pt x="1127917" y="40942"/>
                </a:cubicBezTo>
                <a:cubicBezTo>
                  <a:pt x="1179188" y="94855"/>
                  <a:pt x="1174696" y="178462"/>
                  <a:pt x="1123235" y="227403"/>
                </a:cubicBezTo>
                <a:cubicBezTo>
                  <a:pt x="1109757" y="240220"/>
                  <a:pt x="1094423" y="249553"/>
                  <a:pt x="1078238" y="255538"/>
                </a:cubicBezTo>
                <a:lnTo>
                  <a:pt x="1062287" y="258100"/>
                </a:lnTo>
                <a:lnTo>
                  <a:pt x="1062287" y="562718"/>
                </a:lnTo>
                <a:lnTo>
                  <a:pt x="1092840" y="569686"/>
                </a:lnTo>
                <a:cubicBezTo>
                  <a:pt x="1112793" y="578477"/>
                  <a:pt x="1131258" y="591208"/>
                  <a:pt x="1146944" y="607703"/>
                </a:cubicBezTo>
                <a:cubicBezTo>
                  <a:pt x="1196246" y="659544"/>
                  <a:pt x="1205331" y="732801"/>
                  <a:pt x="1178958" y="792660"/>
                </a:cubicBezTo>
                <a:lnTo>
                  <a:pt x="1173343" y="800652"/>
                </a:lnTo>
                <a:lnTo>
                  <a:pt x="1348619" y="984958"/>
                </a:lnTo>
                <a:lnTo>
                  <a:pt x="1403195" y="950833"/>
                </a:lnTo>
                <a:cubicBezTo>
                  <a:pt x="1489623" y="918872"/>
                  <a:pt x="1589672" y="940546"/>
                  <a:pt x="1655010" y="1009249"/>
                </a:cubicBezTo>
                <a:cubicBezTo>
                  <a:pt x="1746276" y="1105216"/>
                  <a:pt x="1738280" y="1254044"/>
                  <a:pt x="1646675" y="1341161"/>
                </a:cubicBezTo>
                <a:cubicBezTo>
                  <a:pt x="1550708" y="1432426"/>
                  <a:pt x="1401881" y="1424431"/>
                  <a:pt x="1314763" y="1332826"/>
                </a:cubicBezTo>
                <a:cubicBezTo>
                  <a:pt x="1246314" y="1260851"/>
                  <a:pt x="1233700" y="1159142"/>
                  <a:pt x="1270316" y="1076033"/>
                </a:cubicBezTo>
                <a:lnTo>
                  <a:pt x="1281801" y="1059688"/>
                </a:lnTo>
                <a:lnTo>
                  <a:pt x="1102291" y="870932"/>
                </a:lnTo>
                <a:lnTo>
                  <a:pt x="1083251" y="882837"/>
                </a:lnTo>
                <a:cubicBezTo>
                  <a:pt x="1021001" y="905857"/>
                  <a:pt x="948940" y="890246"/>
                  <a:pt x="901879" y="840761"/>
                </a:cubicBezTo>
                <a:lnTo>
                  <a:pt x="897651" y="833999"/>
                </a:lnTo>
                <a:lnTo>
                  <a:pt x="331408" y="970539"/>
                </a:lnTo>
                <a:lnTo>
                  <a:pt x="324456" y="1003237"/>
                </a:lnTo>
                <a:cubicBezTo>
                  <a:pt x="315751" y="1023576"/>
                  <a:pt x="302814" y="1042610"/>
                  <a:pt x="285534" y="1059044"/>
                </a:cubicBezTo>
                <a:cubicBezTo>
                  <a:pt x="219554" y="1121791"/>
                  <a:pt x="112206" y="1122162"/>
                  <a:pt x="46471" y="1053041"/>
                </a:cubicBezTo>
                <a:cubicBezTo>
                  <a:pt x="-16275" y="987062"/>
                  <a:pt x="-16647" y="879714"/>
                  <a:pt x="52475" y="813979"/>
                </a:cubicBezTo>
                <a:close/>
              </a:path>
            </a:pathLst>
          </a:custGeom>
          <a:solidFill>
            <a:schemeClr val="accent3">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F3D761A-CEA6-4A9C-BC05-657BD6ED734C}"/>
              </a:ext>
            </a:extLst>
          </p:cNvPr>
          <p:cNvSpPr/>
          <p:nvPr userDrawn="1"/>
        </p:nvSpPr>
        <p:spPr>
          <a:xfrm rot="8257828">
            <a:off x="273193" y="259357"/>
            <a:ext cx="749314" cy="612551"/>
          </a:xfrm>
          <a:custGeom>
            <a:avLst/>
            <a:gdLst>
              <a:gd name="connsiteX0" fmla="*/ 52475 w 1719555"/>
              <a:gd name="connsiteY0" fmla="*/ 813979 h 1405706"/>
              <a:gd name="connsiteX1" fmla="*/ 291536 w 1719555"/>
              <a:gd name="connsiteY1" fmla="*/ 819982 h 1405706"/>
              <a:gd name="connsiteX2" fmla="*/ 318965 w 1719555"/>
              <a:gd name="connsiteY2" fmla="*/ 863510 h 1405706"/>
              <a:gd name="connsiteX3" fmla="*/ 857854 w 1719555"/>
              <a:gd name="connsiteY3" fmla="*/ 733566 h 1405706"/>
              <a:gd name="connsiteX4" fmla="*/ 855489 w 1719555"/>
              <a:gd name="connsiteY4" fmla="*/ 718840 h 1405706"/>
              <a:gd name="connsiteX5" fmla="*/ 907882 w 1719555"/>
              <a:gd name="connsiteY5" fmla="*/ 601700 h 1405706"/>
              <a:gd name="connsiteX6" fmla="*/ 965573 w 1719555"/>
              <a:gd name="connsiteY6" fmla="*/ 565628 h 1405706"/>
              <a:gd name="connsiteX7" fmla="*/ 996656 w 1719555"/>
              <a:gd name="connsiteY7" fmla="*/ 560634 h 1405706"/>
              <a:gd name="connsiteX8" fmla="*/ 996656 w 1719555"/>
              <a:gd name="connsiteY8" fmla="*/ 256405 h 1405706"/>
              <a:gd name="connsiteX9" fmla="*/ 978974 w 1719555"/>
              <a:gd name="connsiteY9" fmla="*/ 252372 h 1405706"/>
              <a:gd name="connsiteX10" fmla="*/ 936774 w 1719555"/>
              <a:gd name="connsiteY10" fmla="*/ 222720 h 1405706"/>
              <a:gd name="connsiteX11" fmla="*/ 941456 w 1719555"/>
              <a:gd name="connsiteY11" fmla="*/ 36260 h 1405706"/>
              <a:gd name="connsiteX12" fmla="*/ 1127917 w 1719555"/>
              <a:gd name="connsiteY12" fmla="*/ 40942 h 1405706"/>
              <a:gd name="connsiteX13" fmla="*/ 1123235 w 1719555"/>
              <a:gd name="connsiteY13" fmla="*/ 227403 h 1405706"/>
              <a:gd name="connsiteX14" fmla="*/ 1078238 w 1719555"/>
              <a:gd name="connsiteY14" fmla="*/ 255538 h 1405706"/>
              <a:gd name="connsiteX15" fmla="*/ 1062287 w 1719555"/>
              <a:gd name="connsiteY15" fmla="*/ 258100 h 1405706"/>
              <a:gd name="connsiteX16" fmla="*/ 1062287 w 1719555"/>
              <a:gd name="connsiteY16" fmla="*/ 562718 h 1405706"/>
              <a:gd name="connsiteX17" fmla="*/ 1092840 w 1719555"/>
              <a:gd name="connsiteY17" fmla="*/ 569686 h 1405706"/>
              <a:gd name="connsiteX18" fmla="*/ 1146944 w 1719555"/>
              <a:gd name="connsiteY18" fmla="*/ 607703 h 1405706"/>
              <a:gd name="connsiteX19" fmla="*/ 1178958 w 1719555"/>
              <a:gd name="connsiteY19" fmla="*/ 792660 h 1405706"/>
              <a:gd name="connsiteX20" fmla="*/ 1173343 w 1719555"/>
              <a:gd name="connsiteY20" fmla="*/ 800652 h 1405706"/>
              <a:gd name="connsiteX21" fmla="*/ 1348619 w 1719555"/>
              <a:gd name="connsiteY21" fmla="*/ 984958 h 1405706"/>
              <a:gd name="connsiteX22" fmla="*/ 1403195 w 1719555"/>
              <a:gd name="connsiteY22" fmla="*/ 950833 h 1405706"/>
              <a:gd name="connsiteX23" fmla="*/ 1655010 w 1719555"/>
              <a:gd name="connsiteY23" fmla="*/ 1009249 h 1405706"/>
              <a:gd name="connsiteX24" fmla="*/ 1646675 w 1719555"/>
              <a:gd name="connsiteY24" fmla="*/ 1341161 h 1405706"/>
              <a:gd name="connsiteX25" fmla="*/ 1314763 w 1719555"/>
              <a:gd name="connsiteY25" fmla="*/ 1332826 h 1405706"/>
              <a:gd name="connsiteX26" fmla="*/ 1270316 w 1719555"/>
              <a:gd name="connsiteY26" fmla="*/ 1076033 h 1405706"/>
              <a:gd name="connsiteX27" fmla="*/ 1281801 w 1719555"/>
              <a:gd name="connsiteY27" fmla="*/ 1059688 h 1405706"/>
              <a:gd name="connsiteX28" fmla="*/ 1102291 w 1719555"/>
              <a:gd name="connsiteY28" fmla="*/ 870932 h 1405706"/>
              <a:gd name="connsiteX29" fmla="*/ 1083251 w 1719555"/>
              <a:gd name="connsiteY29" fmla="*/ 882837 h 1405706"/>
              <a:gd name="connsiteX30" fmla="*/ 901879 w 1719555"/>
              <a:gd name="connsiteY30" fmla="*/ 840761 h 1405706"/>
              <a:gd name="connsiteX31" fmla="*/ 897651 w 1719555"/>
              <a:gd name="connsiteY31" fmla="*/ 833999 h 1405706"/>
              <a:gd name="connsiteX32" fmla="*/ 331408 w 1719555"/>
              <a:gd name="connsiteY32" fmla="*/ 970539 h 1405706"/>
              <a:gd name="connsiteX33" fmla="*/ 324456 w 1719555"/>
              <a:gd name="connsiteY33" fmla="*/ 1003237 h 1405706"/>
              <a:gd name="connsiteX34" fmla="*/ 285534 w 1719555"/>
              <a:gd name="connsiteY34" fmla="*/ 1059044 h 1405706"/>
              <a:gd name="connsiteX35" fmla="*/ 46471 w 1719555"/>
              <a:gd name="connsiteY35" fmla="*/ 1053041 h 1405706"/>
              <a:gd name="connsiteX36" fmla="*/ 52475 w 1719555"/>
              <a:gd name="connsiteY36" fmla="*/ 813979 h 140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9555" h="1405706">
                <a:moveTo>
                  <a:pt x="52475" y="813979"/>
                </a:moveTo>
                <a:cubicBezTo>
                  <a:pt x="118453" y="751232"/>
                  <a:pt x="225801" y="750861"/>
                  <a:pt x="291536" y="819982"/>
                </a:cubicBezTo>
                <a:lnTo>
                  <a:pt x="318965" y="863510"/>
                </a:lnTo>
                <a:lnTo>
                  <a:pt x="857854" y="733566"/>
                </a:lnTo>
                <a:lnTo>
                  <a:pt x="855489" y="718840"/>
                </a:lnTo>
                <a:cubicBezTo>
                  <a:pt x="856959" y="675558"/>
                  <a:pt x="874893" y="633073"/>
                  <a:pt x="907882" y="601700"/>
                </a:cubicBezTo>
                <a:cubicBezTo>
                  <a:pt x="925163" y="585267"/>
                  <a:pt x="944823" y="573301"/>
                  <a:pt x="965573" y="565628"/>
                </a:cubicBezTo>
                <a:lnTo>
                  <a:pt x="996656" y="560634"/>
                </a:lnTo>
                <a:lnTo>
                  <a:pt x="996656" y="256405"/>
                </a:lnTo>
                <a:lnTo>
                  <a:pt x="978974" y="252372"/>
                </a:lnTo>
                <a:cubicBezTo>
                  <a:pt x="963411" y="245515"/>
                  <a:pt x="949009" y="235586"/>
                  <a:pt x="936774" y="222720"/>
                </a:cubicBezTo>
                <a:cubicBezTo>
                  <a:pt x="885504" y="168808"/>
                  <a:pt x="889995" y="85201"/>
                  <a:pt x="941456" y="36260"/>
                </a:cubicBezTo>
                <a:cubicBezTo>
                  <a:pt x="995369" y="-15011"/>
                  <a:pt x="1078976" y="-10519"/>
                  <a:pt x="1127917" y="40942"/>
                </a:cubicBezTo>
                <a:cubicBezTo>
                  <a:pt x="1179188" y="94855"/>
                  <a:pt x="1174696" y="178462"/>
                  <a:pt x="1123235" y="227403"/>
                </a:cubicBezTo>
                <a:cubicBezTo>
                  <a:pt x="1109757" y="240220"/>
                  <a:pt x="1094423" y="249553"/>
                  <a:pt x="1078238" y="255538"/>
                </a:cubicBezTo>
                <a:lnTo>
                  <a:pt x="1062287" y="258100"/>
                </a:lnTo>
                <a:lnTo>
                  <a:pt x="1062287" y="562718"/>
                </a:lnTo>
                <a:lnTo>
                  <a:pt x="1092840" y="569686"/>
                </a:lnTo>
                <a:cubicBezTo>
                  <a:pt x="1112793" y="578477"/>
                  <a:pt x="1131258" y="591208"/>
                  <a:pt x="1146944" y="607703"/>
                </a:cubicBezTo>
                <a:cubicBezTo>
                  <a:pt x="1196246" y="659544"/>
                  <a:pt x="1205331" y="732801"/>
                  <a:pt x="1178958" y="792660"/>
                </a:cubicBezTo>
                <a:lnTo>
                  <a:pt x="1173343" y="800652"/>
                </a:lnTo>
                <a:lnTo>
                  <a:pt x="1348619" y="984958"/>
                </a:lnTo>
                <a:lnTo>
                  <a:pt x="1403195" y="950833"/>
                </a:lnTo>
                <a:cubicBezTo>
                  <a:pt x="1489623" y="918872"/>
                  <a:pt x="1589672" y="940546"/>
                  <a:pt x="1655010" y="1009249"/>
                </a:cubicBezTo>
                <a:cubicBezTo>
                  <a:pt x="1746276" y="1105216"/>
                  <a:pt x="1738280" y="1254044"/>
                  <a:pt x="1646675" y="1341161"/>
                </a:cubicBezTo>
                <a:cubicBezTo>
                  <a:pt x="1550708" y="1432426"/>
                  <a:pt x="1401881" y="1424431"/>
                  <a:pt x="1314763" y="1332826"/>
                </a:cubicBezTo>
                <a:cubicBezTo>
                  <a:pt x="1246314" y="1260851"/>
                  <a:pt x="1233700" y="1159142"/>
                  <a:pt x="1270316" y="1076033"/>
                </a:cubicBezTo>
                <a:lnTo>
                  <a:pt x="1281801" y="1059688"/>
                </a:lnTo>
                <a:lnTo>
                  <a:pt x="1102291" y="870932"/>
                </a:lnTo>
                <a:lnTo>
                  <a:pt x="1083251" y="882837"/>
                </a:lnTo>
                <a:cubicBezTo>
                  <a:pt x="1021001" y="905857"/>
                  <a:pt x="948940" y="890246"/>
                  <a:pt x="901879" y="840761"/>
                </a:cubicBezTo>
                <a:lnTo>
                  <a:pt x="897651" y="833999"/>
                </a:lnTo>
                <a:lnTo>
                  <a:pt x="331408" y="970539"/>
                </a:lnTo>
                <a:lnTo>
                  <a:pt x="324456" y="1003237"/>
                </a:lnTo>
                <a:cubicBezTo>
                  <a:pt x="315751" y="1023576"/>
                  <a:pt x="302814" y="1042610"/>
                  <a:pt x="285534" y="1059044"/>
                </a:cubicBezTo>
                <a:cubicBezTo>
                  <a:pt x="219554" y="1121791"/>
                  <a:pt x="112206" y="1122162"/>
                  <a:pt x="46471" y="1053041"/>
                </a:cubicBezTo>
                <a:cubicBezTo>
                  <a:pt x="-16275" y="987062"/>
                  <a:pt x="-16647" y="879714"/>
                  <a:pt x="52475" y="813979"/>
                </a:cubicBezTo>
                <a:close/>
              </a:path>
            </a:pathLst>
          </a:custGeom>
          <a:solidFill>
            <a:schemeClr val="accent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6C1260B8-53BA-47D3-87D6-323C933B255E}"/>
              </a:ext>
            </a:extLst>
          </p:cNvPr>
          <p:cNvPicPr>
            <a:picLocks noChangeAspect="1"/>
          </p:cNvPicPr>
          <p:nvPr userDrawn="1"/>
        </p:nvPicPr>
        <p:blipFill>
          <a:blip r:embed="rId2"/>
          <a:stretch>
            <a:fillRect/>
          </a:stretch>
        </p:blipFill>
        <p:spPr>
          <a:xfrm>
            <a:off x="5187617" y="2316383"/>
            <a:ext cx="1816765" cy="2225233"/>
          </a:xfrm>
          <a:prstGeom prst="rect">
            <a:avLst/>
          </a:prstGeom>
        </p:spPr>
      </p:pic>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0_Images and Contents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5" hasCustomPrompt="1"/>
          </p:nvPr>
        </p:nvSpPr>
        <p:spPr>
          <a:xfrm>
            <a:off x="0" y="4365104"/>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7968208" y="0"/>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9409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6AE611C2-19EC-4180-B746-B8E5A871E714}"/>
              </a:ext>
            </a:extLst>
          </p:cNvPr>
          <p:cNvSpPr>
            <a:spLocks noGrp="1"/>
          </p:cNvSpPr>
          <p:nvPr>
            <p:ph type="pic" idx="15" hasCustomPrompt="1"/>
          </p:nvPr>
        </p:nvSpPr>
        <p:spPr>
          <a:xfrm>
            <a:off x="0" y="0"/>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B31A7D8-3817-4D41-B0AC-6F6407DDD546}"/>
              </a:ext>
            </a:extLst>
          </p:cNvPr>
          <p:cNvSpPr>
            <a:spLocks noGrp="1"/>
          </p:cNvSpPr>
          <p:nvPr>
            <p:ph type="pic" idx="16" hasCustomPrompt="1"/>
          </p:nvPr>
        </p:nvSpPr>
        <p:spPr>
          <a:xfrm>
            <a:off x="7968208" y="4365104"/>
            <a:ext cx="4223792" cy="24928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01079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973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Fully Editable Shapes</a:t>
            </a:r>
          </a:p>
        </p:txBody>
      </p:sp>
    </p:spTree>
    <p:extLst>
      <p:ext uri="{BB962C8B-B14F-4D97-AF65-F5344CB8AC3E}">
        <p14:creationId xmlns:p14="http://schemas.microsoft.com/office/powerpoint/2010/main" val="1409218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F5875FE7-E5ED-4E41-9EB7-B5DE447AD05E}"/>
              </a:ext>
            </a:extLst>
          </p:cNvPr>
          <p:cNvSpPr>
            <a:spLocks/>
          </p:cNvSpPr>
          <p:nvPr userDrawn="1"/>
        </p:nvSpPr>
        <p:spPr bwMode="auto">
          <a:xfrm>
            <a:off x="0" y="2596"/>
            <a:ext cx="11682484" cy="6855404"/>
          </a:xfrm>
          <a:custGeom>
            <a:avLst/>
            <a:gdLst>
              <a:gd name="connsiteX0" fmla="*/ 135716 w 11682484"/>
              <a:gd name="connsiteY0" fmla="*/ 0 h 6855404"/>
              <a:gd name="connsiteX1" fmla="*/ 1583140 w 11682484"/>
              <a:gd name="connsiteY1" fmla="*/ 1348532 h 6855404"/>
              <a:gd name="connsiteX2" fmla="*/ 11682484 w 11682484"/>
              <a:gd name="connsiteY2" fmla="*/ 4114823 h 6855404"/>
              <a:gd name="connsiteX3" fmla="*/ 11682484 w 11682484"/>
              <a:gd name="connsiteY3" fmla="*/ 6855404 h 6855404"/>
              <a:gd name="connsiteX4" fmla="*/ 9707328 w 11682484"/>
              <a:gd name="connsiteY4" fmla="*/ 6855404 h 6855404"/>
              <a:gd name="connsiteX5" fmla="*/ 9569988 w 11682484"/>
              <a:gd name="connsiteY5" fmla="*/ 6685097 h 6855404"/>
              <a:gd name="connsiteX6" fmla="*/ 5598025 w 11682484"/>
              <a:gd name="connsiteY6" fmla="*/ 3691219 h 6855404"/>
              <a:gd name="connsiteX7" fmla="*/ 2821856 w 11682484"/>
              <a:gd name="connsiteY7" fmla="*/ 3599026 h 6855404"/>
              <a:gd name="connsiteX8" fmla="*/ 63756 w 11682484"/>
              <a:gd name="connsiteY8" fmla="*/ 6602507 h 6855404"/>
              <a:gd name="connsiteX9" fmla="*/ 3589 w 11682484"/>
              <a:gd name="connsiteY9" fmla="*/ 6855404 h 6855404"/>
              <a:gd name="connsiteX10" fmla="*/ 0 w 11682484"/>
              <a:gd name="connsiteY10" fmla="*/ 6855404 h 6855404"/>
              <a:gd name="connsiteX11" fmla="*/ 0 w 11682484"/>
              <a:gd name="connsiteY11" fmla="*/ 5728147 h 6855404"/>
              <a:gd name="connsiteX12" fmla="*/ 0 w 11682484"/>
              <a:gd name="connsiteY12" fmla="*/ 1967486 h 6855404"/>
              <a:gd name="connsiteX13" fmla="*/ 0 w 11682484"/>
              <a:gd name="connsiteY13" fmla="*/ 825147 h 6855404"/>
              <a:gd name="connsiteX14" fmla="*/ 1 w 11682484"/>
              <a:gd name="connsiteY14" fmla="*/ 825147 h 6855404"/>
              <a:gd name="connsiteX15" fmla="*/ 1 w 11682484"/>
              <a:gd name="connsiteY15" fmla="*/ 479227 h 6855404"/>
              <a:gd name="connsiteX16" fmla="*/ 1 w 11682484"/>
              <a:gd name="connsiteY16" fmla="*/ 346491 h 6855404"/>
              <a:gd name="connsiteX17" fmla="*/ 2 w 11682484"/>
              <a:gd name="connsiteY17" fmla="*/ 346491 h 6855404"/>
              <a:gd name="connsiteX18" fmla="*/ 2 w 11682484"/>
              <a:gd name="connsiteY18" fmla="*/ 571 h 6855404"/>
              <a:gd name="connsiteX19" fmla="*/ 127322 w 11682484"/>
              <a:gd name="connsiteY19" fmla="*/ 31 h 685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82484" h="6855404">
                <a:moveTo>
                  <a:pt x="135716" y="0"/>
                </a:moveTo>
                <a:lnTo>
                  <a:pt x="1583140" y="1348532"/>
                </a:lnTo>
                <a:lnTo>
                  <a:pt x="11682484" y="4114823"/>
                </a:lnTo>
                <a:lnTo>
                  <a:pt x="11682484" y="6855404"/>
                </a:lnTo>
                <a:lnTo>
                  <a:pt x="9707328" y="6855404"/>
                </a:lnTo>
                <a:lnTo>
                  <a:pt x="9569988" y="6685097"/>
                </a:lnTo>
                <a:cubicBezTo>
                  <a:pt x="8411292" y="5293196"/>
                  <a:pt x="7168522" y="4300079"/>
                  <a:pt x="5598025" y="3691219"/>
                </a:cubicBezTo>
                <a:cubicBezTo>
                  <a:pt x="4810593" y="3386702"/>
                  <a:pt x="3628101" y="3319652"/>
                  <a:pt x="2821856" y="3599026"/>
                </a:cubicBezTo>
                <a:cubicBezTo>
                  <a:pt x="1476436" y="4020704"/>
                  <a:pt x="428633" y="5267408"/>
                  <a:pt x="63756" y="6602507"/>
                </a:cubicBezTo>
                <a:lnTo>
                  <a:pt x="3589" y="6855404"/>
                </a:lnTo>
                <a:lnTo>
                  <a:pt x="0" y="6855404"/>
                </a:lnTo>
                <a:lnTo>
                  <a:pt x="0" y="5728147"/>
                </a:lnTo>
                <a:lnTo>
                  <a:pt x="0" y="1967486"/>
                </a:lnTo>
                <a:lnTo>
                  <a:pt x="0" y="825147"/>
                </a:lnTo>
                <a:lnTo>
                  <a:pt x="1" y="825147"/>
                </a:lnTo>
                <a:lnTo>
                  <a:pt x="1" y="479227"/>
                </a:lnTo>
                <a:lnTo>
                  <a:pt x="1" y="346491"/>
                </a:lnTo>
                <a:lnTo>
                  <a:pt x="2" y="346491"/>
                </a:lnTo>
                <a:lnTo>
                  <a:pt x="2" y="571"/>
                </a:lnTo>
                <a:cubicBezTo>
                  <a:pt x="2" y="571"/>
                  <a:pt x="46193" y="353"/>
                  <a:pt x="127322" y="31"/>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1218F5CF-15FE-4EEB-9CE3-3FBB4D1D799E}"/>
              </a:ext>
            </a:extLst>
          </p:cNvPr>
          <p:cNvSpPr>
            <a:spLocks/>
          </p:cNvSpPr>
          <p:nvPr userDrawn="1"/>
        </p:nvSpPr>
        <p:spPr bwMode="auto">
          <a:xfrm rot="213804">
            <a:off x="-19171" y="109604"/>
            <a:ext cx="12075996" cy="2051564"/>
          </a:xfrm>
          <a:custGeom>
            <a:avLst/>
            <a:gdLst>
              <a:gd name="connsiteX0" fmla="*/ 1 w 12075996"/>
              <a:gd name="connsiteY0" fmla="*/ 264203 h 2051564"/>
              <a:gd name="connsiteX1" fmla="*/ 4242639 w 12075996"/>
              <a:gd name="connsiteY1" fmla="*/ 0 h 2051564"/>
              <a:gd name="connsiteX2" fmla="*/ 4506096 w 12075996"/>
              <a:gd name="connsiteY2" fmla="*/ 105217 h 2051564"/>
              <a:gd name="connsiteX3" fmla="*/ 7760587 w 12075996"/>
              <a:gd name="connsiteY3" fmla="*/ 1449725 h 2051564"/>
              <a:gd name="connsiteX4" fmla="*/ 12023712 w 12075996"/>
              <a:gd name="connsiteY4" fmla="*/ 181916 h 2051564"/>
              <a:gd name="connsiteX5" fmla="*/ 12075996 w 12075996"/>
              <a:gd name="connsiteY5" fmla="*/ 38560 h 2051564"/>
              <a:gd name="connsiteX6" fmla="*/ 12075996 w 12075996"/>
              <a:gd name="connsiteY6" fmla="*/ 49656 h 2051564"/>
              <a:gd name="connsiteX7" fmla="*/ 12034949 w 12075996"/>
              <a:gd name="connsiteY7" fmla="*/ 192180 h 2051564"/>
              <a:gd name="connsiteX8" fmla="*/ 7869859 w 12075996"/>
              <a:gd name="connsiteY8" fmla="*/ 1752181 h 2051564"/>
              <a:gd name="connsiteX9" fmla="*/ 3235820 w 12075996"/>
              <a:gd name="connsiteY9" fmla="*/ 242456 h 2051564"/>
              <a:gd name="connsiteX10" fmla="*/ 1558466 w 12075996"/>
              <a:gd name="connsiteY10" fmla="*/ 338976 h 2051564"/>
              <a:gd name="connsiteX11" fmla="*/ 220 w 12075996"/>
              <a:gd name="connsiteY11" fmla="*/ 450295 h 2051564"/>
              <a:gd name="connsiteX12" fmla="*/ 881 w 12075996"/>
              <a:gd name="connsiteY12" fmla="*/ 459818 h 2051564"/>
              <a:gd name="connsiteX13" fmla="*/ 0 w 12075996"/>
              <a:gd name="connsiteY13" fmla="*/ 459516 h 2051564"/>
              <a:gd name="connsiteX14" fmla="*/ 0 w 12075996"/>
              <a:gd name="connsiteY14" fmla="*/ 429248 h 2051564"/>
              <a:gd name="connsiteX15" fmla="*/ 1 w 12075996"/>
              <a:gd name="connsiteY15" fmla="*/ 429248 h 20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5996" h="2051564">
                <a:moveTo>
                  <a:pt x="1" y="264203"/>
                </a:moveTo>
                <a:lnTo>
                  <a:pt x="4242639" y="0"/>
                </a:lnTo>
                <a:lnTo>
                  <a:pt x="4506096" y="105217"/>
                </a:lnTo>
                <a:cubicBezTo>
                  <a:pt x="5593744" y="542784"/>
                  <a:pt x="6923737" y="1110296"/>
                  <a:pt x="7760587" y="1449725"/>
                </a:cubicBezTo>
                <a:cubicBezTo>
                  <a:pt x="10618004" y="2616266"/>
                  <a:pt x="11666948" y="1084938"/>
                  <a:pt x="12023712" y="181916"/>
                </a:cubicBezTo>
                <a:lnTo>
                  <a:pt x="12075996" y="38560"/>
                </a:lnTo>
                <a:lnTo>
                  <a:pt x="12075996" y="49656"/>
                </a:lnTo>
                <a:lnTo>
                  <a:pt x="12034949" y="192180"/>
                </a:lnTo>
                <a:cubicBezTo>
                  <a:pt x="11741579" y="1117741"/>
                  <a:pt x="10801203" y="2718034"/>
                  <a:pt x="7869859" y="1752181"/>
                </a:cubicBezTo>
                <a:cubicBezTo>
                  <a:pt x="6621354" y="1343948"/>
                  <a:pt x="4298591" y="526574"/>
                  <a:pt x="3235820" y="242456"/>
                </a:cubicBezTo>
                <a:cubicBezTo>
                  <a:pt x="3156415" y="232591"/>
                  <a:pt x="2347516" y="284550"/>
                  <a:pt x="1558466" y="338976"/>
                </a:cubicBezTo>
                <a:cubicBezTo>
                  <a:pt x="769418" y="393403"/>
                  <a:pt x="220" y="450295"/>
                  <a:pt x="220" y="450295"/>
                </a:cubicBezTo>
                <a:lnTo>
                  <a:pt x="881" y="459818"/>
                </a:lnTo>
                <a:lnTo>
                  <a:pt x="0" y="459516"/>
                </a:lnTo>
                <a:lnTo>
                  <a:pt x="0" y="429248"/>
                </a:lnTo>
                <a:lnTo>
                  <a:pt x="1" y="42924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 name="Freeform: Shape 9">
            <a:extLst>
              <a:ext uri="{FF2B5EF4-FFF2-40B4-BE49-F238E27FC236}">
                <a16:creationId xmlns:a16="http://schemas.microsoft.com/office/drawing/2014/main" id="{2815AE85-5663-49FF-822D-A9BCC638FE7E}"/>
              </a:ext>
            </a:extLst>
          </p:cNvPr>
          <p:cNvSpPr>
            <a:spLocks/>
          </p:cNvSpPr>
          <p:nvPr userDrawn="1"/>
        </p:nvSpPr>
        <p:spPr bwMode="auto">
          <a:xfrm>
            <a:off x="-2" y="0"/>
            <a:ext cx="12192002" cy="6858000"/>
          </a:xfrm>
          <a:custGeom>
            <a:avLst/>
            <a:gdLst>
              <a:gd name="connsiteX0" fmla="*/ 1562216 w 12192002"/>
              <a:gd name="connsiteY0" fmla="*/ 24 h 6847230"/>
              <a:gd name="connsiteX1" fmla="*/ 3242227 w 12192002"/>
              <a:gd name="connsiteY1" fmla="*/ 19898 h 6847230"/>
              <a:gd name="connsiteX2" fmla="*/ 7760587 w 12192002"/>
              <a:gd name="connsiteY2" fmla="*/ 1846920 h 6847230"/>
              <a:gd name="connsiteX3" fmla="*/ 12192002 w 12192002"/>
              <a:gd name="connsiteY3" fmla="*/ 3162 h 6847230"/>
              <a:gd name="connsiteX4" fmla="*/ 12192002 w 12192002"/>
              <a:gd name="connsiteY4" fmla="*/ 1143708 h 6847230"/>
              <a:gd name="connsiteX5" fmla="*/ 12192002 w 12192002"/>
              <a:gd name="connsiteY5" fmla="*/ 6847230 h 6847230"/>
              <a:gd name="connsiteX6" fmla="*/ 10130702 w 12192002"/>
              <a:gd name="connsiteY6" fmla="*/ 6847230 h 6847230"/>
              <a:gd name="connsiteX7" fmla="*/ 9987372 w 12192002"/>
              <a:gd name="connsiteY7" fmla="*/ 6677190 h 6847230"/>
              <a:gd name="connsiteX8" fmla="*/ 5842176 w 12192002"/>
              <a:gd name="connsiteY8" fmla="*/ 3688014 h 6847230"/>
              <a:gd name="connsiteX9" fmla="*/ 2944928 w 12192002"/>
              <a:gd name="connsiteY9" fmla="*/ 3595966 h 6847230"/>
              <a:gd name="connsiteX10" fmla="*/ 66537 w 12192002"/>
              <a:gd name="connsiteY10" fmla="*/ 6594730 h 6847230"/>
              <a:gd name="connsiteX11" fmla="*/ 3745 w 12192002"/>
              <a:gd name="connsiteY11" fmla="*/ 6847230 h 6847230"/>
              <a:gd name="connsiteX12" fmla="*/ 0 w 12192002"/>
              <a:gd name="connsiteY12" fmla="*/ 6847230 h 6847230"/>
              <a:gd name="connsiteX13" fmla="*/ 0 w 12192002"/>
              <a:gd name="connsiteY13" fmla="*/ 5721743 h 6847230"/>
              <a:gd name="connsiteX14" fmla="*/ 0 w 12192002"/>
              <a:gd name="connsiteY14" fmla="*/ 1966988 h 6847230"/>
              <a:gd name="connsiteX15" fmla="*/ 0 w 12192002"/>
              <a:gd name="connsiteY15" fmla="*/ 826443 h 6847230"/>
              <a:gd name="connsiteX16" fmla="*/ 1 w 12192002"/>
              <a:gd name="connsiteY16" fmla="*/ 826443 h 6847230"/>
              <a:gd name="connsiteX17" fmla="*/ 1 w 12192002"/>
              <a:gd name="connsiteY17" fmla="*/ 481066 h 6847230"/>
              <a:gd name="connsiteX18" fmla="*/ 1 w 12192002"/>
              <a:gd name="connsiteY18" fmla="*/ 348539 h 6847230"/>
              <a:gd name="connsiteX19" fmla="*/ 2 w 12192002"/>
              <a:gd name="connsiteY19" fmla="*/ 348539 h 6847230"/>
              <a:gd name="connsiteX20" fmla="*/ 2 w 12192002"/>
              <a:gd name="connsiteY20" fmla="*/ 3162 h 6847230"/>
              <a:gd name="connsiteX21" fmla="*/ 1562216 w 12192002"/>
              <a:gd name="connsiteY21" fmla="*/ 24 h 684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2" h="6847230">
                <a:moveTo>
                  <a:pt x="1562216" y="24"/>
                </a:moveTo>
                <a:cubicBezTo>
                  <a:pt x="2353140" y="373"/>
                  <a:pt x="3163696" y="4557"/>
                  <a:pt x="3242227" y="19898"/>
                </a:cubicBezTo>
                <a:cubicBezTo>
                  <a:pt x="4282770" y="376934"/>
                  <a:pt x="6543351" y="1353205"/>
                  <a:pt x="7760587" y="1846920"/>
                </a:cubicBezTo>
                <a:cubicBezTo>
                  <a:pt x="11661915" y="3439636"/>
                  <a:pt x="12192002" y="3162"/>
                  <a:pt x="12192002" y="3162"/>
                </a:cubicBezTo>
                <a:lnTo>
                  <a:pt x="12192002" y="1143708"/>
                </a:lnTo>
                <a:lnTo>
                  <a:pt x="12192002" y="6847230"/>
                </a:lnTo>
                <a:lnTo>
                  <a:pt x="10130702" y="6847230"/>
                </a:lnTo>
                <a:lnTo>
                  <a:pt x="9987372" y="6677190"/>
                </a:lnTo>
                <a:cubicBezTo>
                  <a:pt x="8778141" y="5287475"/>
                  <a:pt x="7481169" y="4295918"/>
                  <a:pt x="5842176" y="3688014"/>
                </a:cubicBezTo>
                <a:cubicBezTo>
                  <a:pt x="5020401" y="3383975"/>
                  <a:pt x="3786336" y="3317031"/>
                  <a:pt x="2944928" y="3595966"/>
                </a:cubicBezTo>
                <a:cubicBezTo>
                  <a:pt x="1540829" y="4016982"/>
                  <a:pt x="447327" y="5261728"/>
                  <a:pt x="66537" y="6594730"/>
                </a:cubicBezTo>
                <a:lnTo>
                  <a:pt x="3745" y="6847230"/>
                </a:lnTo>
                <a:lnTo>
                  <a:pt x="0" y="6847230"/>
                </a:lnTo>
                <a:lnTo>
                  <a:pt x="0" y="5721743"/>
                </a:lnTo>
                <a:lnTo>
                  <a:pt x="0" y="1966988"/>
                </a:lnTo>
                <a:lnTo>
                  <a:pt x="0" y="826443"/>
                </a:lnTo>
                <a:lnTo>
                  <a:pt x="1" y="826443"/>
                </a:lnTo>
                <a:lnTo>
                  <a:pt x="1" y="481066"/>
                </a:lnTo>
                <a:lnTo>
                  <a:pt x="1" y="348539"/>
                </a:lnTo>
                <a:lnTo>
                  <a:pt x="2" y="348539"/>
                </a:lnTo>
                <a:lnTo>
                  <a:pt x="2" y="3162"/>
                </a:lnTo>
                <a:cubicBezTo>
                  <a:pt x="2" y="3162"/>
                  <a:pt x="771293" y="-324"/>
                  <a:pt x="1562216" y="24"/>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ABA38739-135D-4AF4-8B9D-F28B606324BD}"/>
              </a:ext>
            </a:extLst>
          </p:cNvPr>
          <p:cNvSpPr/>
          <p:nvPr userDrawn="1"/>
        </p:nvSpPr>
        <p:spPr>
          <a:xfrm>
            <a:off x="342402" y="0"/>
            <a:ext cx="1784313" cy="6858000"/>
          </a:xfrm>
          <a:custGeom>
            <a:avLst/>
            <a:gdLst>
              <a:gd name="connsiteX0" fmla="*/ 652884 w 1784313"/>
              <a:gd name="connsiteY0" fmla="*/ 6458598 h 6858000"/>
              <a:gd name="connsiteX1" fmla="*/ 802318 w 1784313"/>
              <a:gd name="connsiteY1" fmla="*/ 6581346 h 6858000"/>
              <a:gd name="connsiteX2" fmla="*/ 857467 w 1784313"/>
              <a:gd name="connsiteY2" fmla="*/ 6627600 h 6858000"/>
              <a:gd name="connsiteX3" fmla="*/ 637290 w 1784313"/>
              <a:gd name="connsiteY3" fmla="*/ 6822898 h 6858000"/>
              <a:gd name="connsiteX4" fmla="*/ 601533 w 1784313"/>
              <a:gd name="connsiteY4" fmla="*/ 6858000 h 6858000"/>
              <a:gd name="connsiteX5" fmla="*/ 238242 w 1784313"/>
              <a:gd name="connsiteY5" fmla="*/ 6858000 h 6858000"/>
              <a:gd name="connsiteX6" fmla="*/ 298552 w 1784313"/>
              <a:gd name="connsiteY6" fmla="*/ 6787944 h 6858000"/>
              <a:gd name="connsiteX7" fmla="*/ 652884 w 1784313"/>
              <a:gd name="connsiteY7" fmla="*/ 6458598 h 6858000"/>
              <a:gd name="connsiteX8" fmla="*/ 291752 w 1784313"/>
              <a:gd name="connsiteY8" fmla="*/ 5513960 h 6858000"/>
              <a:gd name="connsiteX9" fmla="*/ 348680 w 1784313"/>
              <a:gd name="connsiteY9" fmla="*/ 5663394 h 6858000"/>
              <a:gd name="connsiteX10" fmla="*/ 428733 w 1784313"/>
              <a:gd name="connsiteY10" fmla="*/ 5787923 h 6858000"/>
              <a:gd name="connsiteX11" fmla="*/ 455418 w 1784313"/>
              <a:gd name="connsiteY11" fmla="*/ 5819944 h 6858000"/>
              <a:gd name="connsiteX12" fmla="*/ 1327117 w 1784313"/>
              <a:gd name="connsiteY12" fmla="*/ 5819944 h 6858000"/>
              <a:gd name="connsiteX13" fmla="*/ 1350243 w 1784313"/>
              <a:gd name="connsiteY13" fmla="*/ 5787923 h 6858000"/>
              <a:gd name="connsiteX14" fmla="*/ 1424960 w 1784313"/>
              <a:gd name="connsiteY14" fmla="*/ 5663394 h 6858000"/>
              <a:gd name="connsiteX15" fmla="*/ 1474771 w 1784313"/>
              <a:gd name="connsiteY15" fmla="*/ 5513960 h 6858000"/>
              <a:gd name="connsiteX16" fmla="*/ 410943 w 1784313"/>
              <a:gd name="connsiteY16" fmla="*/ 5078112 h 6858000"/>
              <a:gd name="connsiteX17" fmla="*/ 343342 w 1784313"/>
              <a:gd name="connsiteY17" fmla="*/ 5183070 h 6858000"/>
              <a:gd name="connsiteX18" fmla="*/ 282856 w 1784313"/>
              <a:gd name="connsiteY18" fmla="*/ 5360968 h 6858000"/>
              <a:gd name="connsiteX19" fmla="*/ 281078 w 1784313"/>
              <a:gd name="connsiteY19" fmla="*/ 5382316 h 6858000"/>
              <a:gd name="connsiteX20" fmla="*/ 1476551 w 1784313"/>
              <a:gd name="connsiteY20" fmla="*/ 5382316 h 6858000"/>
              <a:gd name="connsiteX21" fmla="*/ 1472993 w 1784313"/>
              <a:gd name="connsiteY21" fmla="*/ 5360968 h 6858000"/>
              <a:gd name="connsiteX22" fmla="*/ 1405392 w 1784313"/>
              <a:gd name="connsiteY22" fmla="*/ 5183070 h 6858000"/>
              <a:gd name="connsiteX23" fmla="*/ 1337791 w 1784313"/>
              <a:gd name="connsiteY23" fmla="*/ 5078112 h 6858000"/>
              <a:gd name="connsiteX24" fmla="*/ 435849 w 1784313"/>
              <a:gd name="connsiteY24" fmla="*/ 3537517 h 6858000"/>
              <a:gd name="connsiteX25" fmla="*/ 480324 w 1784313"/>
              <a:gd name="connsiteY25" fmla="*/ 3676278 h 6858000"/>
              <a:gd name="connsiteX26" fmla="*/ 540809 w 1784313"/>
              <a:gd name="connsiteY26" fmla="*/ 3800806 h 6858000"/>
              <a:gd name="connsiteX27" fmla="*/ 556819 w 1784313"/>
              <a:gd name="connsiteY27" fmla="*/ 3825712 h 6858000"/>
              <a:gd name="connsiteX28" fmla="*/ 556819 w 1784313"/>
              <a:gd name="connsiteY28" fmla="*/ 3827490 h 6858000"/>
              <a:gd name="connsiteX29" fmla="*/ 1353801 w 1784313"/>
              <a:gd name="connsiteY29" fmla="*/ 3827490 h 6858000"/>
              <a:gd name="connsiteX30" fmla="*/ 1369813 w 1784313"/>
              <a:gd name="connsiteY30" fmla="*/ 3802584 h 6858000"/>
              <a:gd name="connsiteX31" fmla="*/ 1396497 w 1784313"/>
              <a:gd name="connsiteY31" fmla="*/ 3756331 h 6858000"/>
              <a:gd name="connsiteX32" fmla="*/ 1394718 w 1784313"/>
              <a:gd name="connsiteY32" fmla="*/ 3756331 h 6858000"/>
              <a:gd name="connsiteX33" fmla="*/ 1432076 w 1784313"/>
              <a:gd name="connsiteY33" fmla="*/ 3676277 h 6858000"/>
              <a:gd name="connsiteX34" fmla="*/ 1471213 w 1784313"/>
              <a:gd name="connsiteY34" fmla="*/ 3537517 h 6858000"/>
              <a:gd name="connsiteX35" fmla="*/ 1017575 w 1784313"/>
              <a:gd name="connsiteY35" fmla="*/ 3537517 h 6858000"/>
              <a:gd name="connsiteX36" fmla="*/ 1015795 w 1784313"/>
              <a:gd name="connsiteY36" fmla="*/ 3537517 h 6858000"/>
              <a:gd name="connsiteX37" fmla="*/ 508787 w 1784313"/>
              <a:gd name="connsiteY37" fmla="*/ 3121236 h 6858000"/>
              <a:gd name="connsiteX38" fmla="*/ 464312 w 1784313"/>
              <a:gd name="connsiteY38" fmla="*/ 3194174 h 6858000"/>
              <a:gd name="connsiteX39" fmla="*/ 418059 w 1784313"/>
              <a:gd name="connsiteY39" fmla="*/ 3372072 h 6858000"/>
              <a:gd name="connsiteX40" fmla="*/ 419839 w 1784313"/>
              <a:gd name="connsiteY40" fmla="*/ 3411209 h 6858000"/>
              <a:gd name="connsiteX41" fmla="*/ 1015795 w 1784313"/>
              <a:gd name="connsiteY41" fmla="*/ 3411209 h 6858000"/>
              <a:gd name="connsiteX42" fmla="*/ 1017575 w 1784313"/>
              <a:gd name="connsiteY42" fmla="*/ 3411209 h 6858000"/>
              <a:gd name="connsiteX43" fmla="*/ 1478329 w 1784313"/>
              <a:gd name="connsiteY43" fmla="*/ 3411209 h 6858000"/>
              <a:gd name="connsiteX44" fmla="*/ 1474772 w 1784313"/>
              <a:gd name="connsiteY44" fmla="*/ 3372071 h 6858000"/>
              <a:gd name="connsiteX45" fmla="*/ 1426740 w 1784313"/>
              <a:gd name="connsiteY45" fmla="*/ 3194174 h 6858000"/>
              <a:gd name="connsiteX46" fmla="*/ 1423182 w 1784313"/>
              <a:gd name="connsiteY46" fmla="*/ 3185280 h 6858000"/>
              <a:gd name="connsiteX47" fmla="*/ 1391161 w 1784313"/>
              <a:gd name="connsiteY47" fmla="*/ 3121237 h 6858000"/>
              <a:gd name="connsiteX48" fmla="*/ 458976 w 1784313"/>
              <a:gd name="connsiteY48" fmla="*/ 1634012 h 6858000"/>
              <a:gd name="connsiteX49" fmla="*/ 498114 w 1784313"/>
              <a:gd name="connsiteY49" fmla="*/ 1794120 h 6858000"/>
              <a:gd name="connsiteX50" fmla="*/ 558599 w 1784313"/>
              <a:gd name="connsiteY50" fmla="*/ 1918648 h 6858000"/>
              <a:gd name="connsiteX51" fmla="*/ 562157 w 1784313"/>
              <a:gd name="connsiteY51" fmla="*/ 1922206 h 6858000"/>
              <a:gd name="connsiteX52" fmla="*/ 1394718 w 1784313"/>
              <a:gd name="connsiteY52" fmla="*/ 1922206 h 6858000"/>
              <a:gd name="connsiteX53" fmla="*/ 1396497 w 1784313"/>
              <a:gd name="connsiteY53" fmla="*/ 1918648 h 6858000"/>
              <a:gd name="connsiteX54" fmla="*/ 1456982 w 1784313"/>
              <a:gd name="connsiteY54" fmla="*/ 1794120 h 6858000"/>
              <a:gd name="connsiteX55" fmla="*/ 1497899 w 1784313"/>
              <a:gd name="connsiteY55" fmla="*/ 1634012 h 6858000"/>
              <a:gd name="connsiteX56" fmla="*/ 560377 w 1784313"/>
              <a:gd name="connsiteY56" fmla="*/ 1217731 h 6858000"/>
              <a:gd name="connsiteX57" fmla="*/ 519461 w 1784313"/>
              <a:gd name="connsiteY57" fmla="*/ 1294226 h 6858000"/>
              <a:gd name="connsiteX58" fmla="*/ 458976 w 1784313"/>
              <a:gd name="connsiteY58" fmla="*/ 1472124 h 6858000"/>
              <a:gd name="connsiteX59" fmla="*/ 453638 w 1784313"/>
              <a:gd name="connsiteY59" fmla="*/ 1507703 h 6858000"/>
              <a:gd name="connsiteX60" fmla="*/ 1503235 w 1784313"/>
              <a:gd name="connsiteY60" fmla="*/ 1507703 h 6858000"/>
              <a:gd name="connsiteX61" fmla="*/ 1499677 w 1784313"/>
              <a:gd name="connsiteY61" fmla="*/ 1472124 h 6858000"/>
              <a:gd name="connsiteX62" fmla="*/ 1444530 w 1784313"/>
              <a:gd name="connsiteY62" fmla="*/ 1294226 h 6858000"/>
              <a:gd name="connsiteX63" fmla="*/ 1405392 w 1784313"/>
              <a:gd name="connsiteY63" fmla="*/ 1217731 h 6858000"/>
              <a:gd name="connsiteX64" fmla="*/ 1196463 w 1784313"/>
              <a:gd name="connsiteY64" fmla="*/ 0 h 6858000"/>
              <a:gd name="connsiteX65" fmla="*/ 1527579 w 1784313"/>
              <a:gd name="connsiteY65" fmla="*/ 0 h 6858000"/>
              <a:gd name="connsiteX66" fmla="*/ 1524583 w 1784313"/>
              <a:gd name="connsiteY66" fmla="*/ 6246 h 6858000"/>
              <a:gd name="connsiteX67" fmla="*/ 1167009 w 1784313"/>
              <a:gd name="connsiteY67" fmla="*/ 467002 h 6858000"/>
              <a:gd name="connsiteX68" fmla="*/ 1149220 w 1784313"/>
              <a:gd name="connsiteY68" fmla="*/ 488350 h 6858000"/>
              <a:gd name="connsiteX69" fmla="*/ 1131430 w 1784313"/>
              <a:gd name="connsiteY69" fmla="*/ 509698 h 6858000"/>
              <a:gd name="connsiteX70" fmla="*/ 1019353 w 1784313"/>
              <a:gd name="connsiteY70" fmla="*/ 637784 h 6858000"/>
              <a:gd name="connsiteX71" fmla="*/ 957090 w 1784313"/>
              <a:gd name="connsiteY71" fmla="*/ 707163 h 6858000"/>
              <a:gd name="connsiteX72" fmla="*/ 939300 w 1784313"/>
              <a:gd name="connsiteY72" fmla="*/ 728511 h 6858000"/>
              <a:gd name="connsiteX73" fmla="*/ 921511 w 1784313"/>
              <a:gd name="connsiteY73" fmla="*/ 749859 h 6858000"/>
              <a:gd name="connsiteX74" fmla="*/ 640432 w 1784313"/>
              <a:gd name="connsiteY74" fmla="*/ 1098538 h 6858000"/>
              <a:gd name="connsiteX75" fmla="*/ 1323559 w 1784313"/>
              <a:gd name="connsiteY75" fmla="*/ 1098538 h 6858000"/>
              <a:gd name="connsiteX76" fmla="*/ 1001563 w 1784313"/>
              <a:gd name="connsiteY76" fmla="*/ 746301 h 6858000"/>
              <a:gd name="connsiteX77" fmla="*/ 1069165 w 1784313"/>
              <a:gd name="connsiteY77" fmla="*/ 669806 h 6858000"/>
              <a:gd name="connsiteX78" fmla="*/ 1175903 w 1784313"/>
              <a:gd name="connsiteY78" fmla="*/ 547056 h 6858000"/>
              <a:gd name="connsiteX79" fmla="*/ 1784313 w 1784313"/>
              <a:gd name="connsiteY79" fmla="*/ 1545063 h 6858000"/>
              <a:gd name="connsiteX80" fmla="*/ 1238168 w 1784313"/>
              <a:gd name="connsiteY80" fmla="*/ 2495036 h 6858000"/>
              <a:gd name="connsiteX81" fmla="*/ 1117198 w 1784313"/>
              <a:gd name="connsiteY81" fmla="*/ 2397192 h 6858000"/>
              <a:gd name="connsiteX82" fmla="*/ 1030027 w 1784313"/>
              <a:gd name="connsiteY82" fmla="*/ 2327813 h 6858000"/>
              <a:gd name="connsiteX83" fmla="*/ 1309327 w 1784313"/>
              <a:gd name="connsiteY83" fmla="*/ 2050292 h 6858000"/>
              <a:gd name="connsiteX84" fmla="*/ 652884 w 1784313"/>
              <a:gd name="connsiteY84" fmla="*/ 2050292 h 6858000"/>
              <a:gd name="connsiteX85" fmla="*/ 942858 w 1784313"/>
              <a:gd name="connsiteY85" fmla="*/ 2327813 h 6858000"/>
              <a:gd name="connsiteX86" fmla="*/ 964206 w 1784313"/>
              <a:gd name="connsiteY86" fmla="*/ 2345603 h 6858000"/>
              <a:gd name="connsiteX87" fmla="*/ 985554 w 1784313"/>
              <a:gd name="connsiteY87" fmla="*/ 2363392 h 6858000"/>
              <a:gd name="connsiteX88" fmla="*/ 1076281 w 1784313"/>
              <a:gd name="connsiteY88" fmla="*/ 2436330 h 6858000"/>
              <a:gd name="connsiteX89" fmla="*/ 1193693 w 1784313"/>
              <a:gd name="connsiteY89" fmla="*/ 2530616 h 6858000"/>
              <a:gd name="connsiteX90" fmla="*/ 1215041 w 1784313"/>
              <a:gd name="connsiteY90" fmla="*/ 2548406 h 6858000"/>
              <a:gd name="connsiteX91" fmla="*/ 1236389 w 1784313"/>
              <a:gd name="connsiteY91" fmla="*/ 2566196 h 6858000"/>
              <a:gd name="connsiteX92" fmla="*/ 1718492 w 1784313"/>
              <a:gd name="connsiteY92" fmla="*/ 3187058 h 6858000"/>
              <a:gd name="connsiteX93" fmla="*/ 1716713 w 1784313"/>
              <a:gd name="connsiteY93" fmla="*/ 3187058 h 6858000"/>
              <a:gd name="connsiteX94" fmla="*/ 1755850 w 1784313"/>
              <a:gd name="connsiteY94" fmla="*/ 3445010 h 6858000"/>
              <a:gd name="connsiteX95" fmla="*/ 1693587 w 1784313"/>
              <a:gd name="connsiteY95" fmla="*/ 3756331 h 6858000"/>
              <a:gd name="connsiteX96" fmla="*/ 1695365 w 1784313"/>
              <a:gd name="connsiteY96" fmla="*/ 3756331 h 6858000"/>
              <a:gd name="connsiteX97" fmla="*/ 1152777 w 1784313"/>
              <a:gd name="connsiteY97" fmla="*/ 4414552 h 6858000"/>
              <a:gd name="connsiteX98" fmla="*/ 1131430 w 1784313"/>
              <a:gd name="connsiteY98" fmla="*/ 4432342 h 6858000"/>
              <a:gd name="connsiteX99" fmla="*/ 1110082 w 1784313"/>
              <a:gd name="connsiteY99" fmla="*/ 4450132 h 6858000"/>
              <a:gd name="connsiteX100" fmla="*/ 935742 w 1784313"/>
              <a:gd name="connsiteY100" fmla="*/ 4590672 h 6858000"/>
              <a:gd name="connsiteX101" fmla="*/ 901941 w 1784313"/>
              <a:gd name="connsiteY101" fmla="*/ 4617356 h 6858000"/>
              <a:gd name="connsiteX102" fmla="*/ 878815 w 1784313"/>
              <a:gd name="connsiteY102" fmla="*/ 4635145 h 6858000"/>
              <a:gd name="connsiteX103" fmla="*/ 857467 w 1784313"/>
              <a:gd name="connsiteY103" fmla="*/ 4652935 h 6858000"/>
              <a:gd name="connsiteX104" fmla="*/ 524797 w 1784313"/>
              <a:gd name="connsiteY104" fmla="*/ 4946467 h 6858000"/>
              <a:gd name="connsiteX105" fmla="*/ 1234610 w 1784313"/>
              <a:gd name="connsiteY105" fmla="*/ 4946467 h 6858000"/>
              <a:gd name="connsiteX106" fmla="*/ 948194 w 1784313"/>
              <a:gd name="connsiteY106" fmla="*/ 4656493 h 6858000"/>
              <a:gd name="connsiteX107" fmla="*/ 980216 w 1784313"/>
              <a:gd name="connsiteY107" fmla="*/ 4631587 h 6858000"/>
              <a:gd name="connsiteX108" fmla="*/ 1154556 w 1784313"/>
              <a:gd name="connsiteY108" fmla="*/ 4489269 h 6858000"/>
              <a:gd name="connsiteX109" fmla="*/ 1761188 w 1784313"/>
              <a:gd name="connsiteY109" fmla="*/ 5435685 h 6858000"/>
              <a:gd name="connsiteX110" fmla="*/ 1149220 w 1784313"/>
              <a:gd name="connsiteY110" fmla="*/ 6382101 h 6858000"/>
              <a:gd name="connsiteX111" fmla="*/ 1074503 w 1784313"/>
              <a:gd name="connsiteY111" fmla="*/ 6319838 h 6858000"/>
              <a:gd name="connsiteX112" fmla="*/ 944636 w 1784313"/>
              <a:gd name="connsiteY112" fmla="*/ 6213099 h 6858000"/>
              <a:gd name="connsiteX113" fmla="*/ 1216821 w 1784313"/>
              <a:gd name="connsiteY113" fmla="*/ 5953368 h 6858000"/>
              <a:gd name="connsiteX114" fmla="*/ 572831 w 1784313"/>
              <a:gd name="connsiteY114" fmla="*/ 5953368 h 6858000"/>
              <a:gd name="connsiteX115" fmla="*/ 857467 w 1784313"/>
              <a:gd name="connsiteY115" fmla="*/ 6213099 h 6858000"/>
              <a:gd name="connsiteX116" fmla="*/ 878815 w 1784313"/>
              <a:gd name="connsiteY116" fmla="*/ 6230889 h 6858000"/>
              <a:gd name="connsiteX117" fmla="*/ 900163 w 1784313"/>
              <a:gd name="connsiteY117" fmla="*/ 6248679 h 6858000"/>
              <a:gd name="connsiteX118" fmla="*/ 1031807 w 1784313"/>
              <a:gd name="connsiteY118" fmla="*/ 6358975 h 6858000"/>
              <a:gd name="connsiteX119" fmla="*/ 1104744 w 1784313"/>
              <a:gd name="connsiteY119" fmla="*/ 6419461 h 6858000"/>
              <a:gd name="connsiteX120" fmla="*/ 1126092 w 1784313"/>
              <a:gd name="connsiteY120" fmla="*/ 6437250 h 6858000"/>
              <a:gd name="connsiteX121" fmla="*/ 1147440 w 1784313"/>
              <a:gd name="connsiteY121" fmla="*/ 6455040 h 6858000"/>
              <a:gd name="connsiteX122" fmla="*/ 1456655 w 1784313"/>
              <a:gd name="connsiteY122" fmla="*/ 6730940 h 6858000"/>
              <a:gd name="connsiteX123" fmla="*/ 1574943 w 1784313"/>
              <a:gd name="connsiteY123" fmla="*/ 6858000 h 6858000"/>
              <a:gd name="connsiteX124" fmla="*/ 1205808 w 1784313"/>
              <a:gd name="connsiteY124" fmla="*/ 6858000 h 6858000"/>
              <a:gd name="connsiteX125" fmla="*/ 1110361 w 1784313"/>
              <a:gd name="connsiteY125" fmla="*/ 6768562 h 6858000"/>
              <a:gd name="connsiteX126" fmla="*/ 941078 w 1784313"/>
              <a:gd name="connsiteY126" fmla="*/ 6624042 h 6858000"/>
              <a:gd name="connsiteX127" fmla="*/ 919730 w 1784313"/>
              <a:gd name="connsiteY127" fmla="*/ 6606252 h 6858000"/>
              <a:gd name="connsiteX128" fmla="*/ 898383 w 1784313"/>
              <a:gd name="connsiteY128" fmla="*/ 6588462 h 6858000"/>
              <a:gd name="connsiteX129" fmla="*/ 839677 w 1784313"/>
              <a:gd name="connsiteY129" fmla="*/ 6540431 h 6858000"/>
              <a:gd name="connsiteX130" fmla="*/ 693801 w 1784313"/>
              <a:gd name="connsiteY130" fmla="*/ 6419461 h 6858000"/>
              <a:gd name="connsiteX131" fmla="*/ 672454 w 1784313"/>
              <a:gd name="connsiteY131" fmla="*/ 6401671 h 6858000"/>
              <a:gd name="connsiteX132" fmla="*/ 651106 w 1784313"/>
              <a:gd name="connsiteY132" fmla="*/ 6383881 h 6858000"/>
              <a:gd name="connsiteX133" fmla="*/ 0 w 1784313"/>
              <a:gd name="connsiteY133" fmla="*/ 5416117 h 6858000"/>
              <a:gd name="connsiteX134" fmla="*/ 672454 w 1784313"/>
              <a:gd name="connsiteY134" fmla="*/ 4462585 h 6858000"/>
              <a:gd name="connsiteX135" fmla="*/ 693801 w 1784313"/>
              <a:gd name="connsiteY135" fmla="*/ 4444796 h 6858000"/>
              <a:gd name="connsiteX136" fmla="*/ 715149 w 1784313"/>
              <a:gd name="connsiteY136" fmla="*/ 4427006 h 6858000"/>
              <a:gd name="connsiteX137" fmla="*/ 752506 w 1784313"/>
              <a:gd name="connsiteY137" fmla="*/ 4396762 h 6858000"/>
              <a:gd name="connsiteX138" fmla="*/ 923288 w 1784313"/>
              <a:gd name="connsiteY138" fmla="*/ 4259782 h 6858000"/>
              <a:gd name="connsiteX139" fmla="*/ 944636 w 1784313"/>
              <a:gd name="connsiteY139" fmla="*/ 4241992 h 6858000"/>
              <a:gd name="connsiteX140" fmla="*/ 965984 w 1784313"/>
              <a:gd name="connsiteY140" fmla="*/ 4224202 h 6858000"/>
              <a:gd name="connsiteX141" fmla="*/ 1257736 w 1784313"/>
              <a:gd name="connsiteY141" fmla="*/ 3944902 h 6858000"/>
              <a:gd name="connsiteX142" fmla="*/ 642210 w 1784313"/>
              <a:gd name="connsiteY142" fmla="*/ 3944902 h 6858000"/>
              <a:gd name="connsiteX143" fmla="*/ 882373 w 1784313"/>
              <a:gd name="connsiteY143" fmla="*/ 4220645 h 6858000"/>
              <a:gd name="connsiteX144" fmla="*/ 711591 w 1784313"/>
              <a:gd name="connsiteY144" fmla="*/ 4357625 h 6858000"/>
              <a:gd name="connsiteX145" fmla="*/ 674232 w 1784313"/>
              <a:gd name="connsiteY145" fmla="*/ 4387868 h 6858000"/>
              <a:gd name="connsiteX146" fmla="*/ 138760 w 1784313"/>
              <a:gd name="connsiteY146" fmla="*/ 3366735 h 6858000"/>
              <a:gd name="connsiteX147" fmla="*/ 727601 w 1784313"/>
              <a:gd name="connsiteY147" fmla="*/ 2555522 h 6858000"/>
              <a:gd name="connsiteX148" fmla="*/ 850351 w 1784313"/>
              <a:gd name="connsiteY148" fmla="*/ 2655145 h 6858000"/>
              <a:gd name="connsiteX149" fmla="*/ 937520 w 1784313"/>
              <a:gd name="connsiteY149" fmla="*/ 2724524 h 6858000"/>
              <a:gd name="connsiteX150" fmla="*/ 619084 w 1784313"/>
              <a:gd name="connsiteY150" fmla="*/ 2991370 h 6858000"/>
              <a:gd name="connsiteX151" fmla="*/ 1307548 w 1784313"/>
              <a:gd name="connsiteY151" fmla="*/ 2991370 h 6858000"/>
              <a:gd name="connsiteX152" fmla="*/ 1030027 w 1784313"/>
              <a:gd name="connsiteY152" fmla="*/ 2726303 h 6858000"/>
              <a:gd name="connsiteX153" fmla="*/ 1008679 w 1784313"/>
              <a:gd name="connsiteY153" fmla="*/ 2708514 h 6858000"/>
              <a:gd name="connsiteX154" fmla="*/ 985553 w 1784313"/>
              <a:gd name="connsiteY154" fmla="*/ 2690724 h 6858000"/>
              <a:gd name="connsiteX155" fmla="*/ 893047 w 1784313"/>
              <a:gd name="connsiteY155" fmla="*/ 2616007 h 6858000"/>
              <a:gd name="connsiteX156" fmla="*/ 775634 w 1784313"/>
              <a:gd name="connsiteY156" fmla="*/ 2521720 h 6858000"/>
              <a:gd name="connsiteX157" fmla="*/ 754286 w 1784313"/>
              <a:gd name="connsiteY157" fmla="*/ 2503931 h 6858000"/>
              <a:gd name="connsiteX158" fmla="*/ 732939 w 1784313"/>
              <a:gd name="connsiteY158" fmla="*/ 2486141 h 6858000"/>
              <a:gd name="connsiteX159" fmla="*/ 177898 w 1784313"/>
              <a:gd name="connsiteY159" fmla="*/ 1537947 h 6858000"/>
              <a:gd name="connsiteX160" fmla="*/ 732939 w 1784313"/>
              <a:gd name="connsiteY160" fmla="*/ 557729 h 6858000"/>
              <a:gd name="connsiteX161" fmla="*/ 750728 w 1784313"/>
              <a:gd name="connsiteY161" fmla="*/ 536382 h 6858000"/>
              <a:gd name="connsiteX162" fmla="*/ 768518 w 1784313"/>
              <a:gd name="connsiteY162" fmla="*/ 515034 h 6858000"/>
              <a:gd name="connsiteX163" fmla="*/ 804098 w 1784313"/>
              <a:gd name="connsiteY163" fmla="*/ 475896 h 6858000"/>
              <a:gd name="connsiteX164" fmla="*/ 942858 w 1784313"/>
              <a:gd name="connsiteY164" fmla="*/ 317568 h 6858000"/>
              <a:gd name="connsiteX165" fmla="*/ 960648 w 1784313"/>
              <a:gd name="connsiteY165" fmla="*/ 296221 h 6858000"/>
              <a:gd name="connsiteX166" fmla="*/ 978438 w 1784313"/>
              <a:gd name="connsiteY166" fmla="*/ 274873 h 6858000"/>
              <a:gd name="connsiteX167" fmla="*/ 1141881 w 1784313"/>
              <a:gd name="connsiteY167" fmla="*/ 75850 h 6858000"/>
              <a:gd name="connsiteX168" fmla="*/ 293257 w 1784313"/>
              <a:gd name="connsiteY168" fmla="*/ 0 h 6858000"/>
              <a:gd name="connsiteX169" fmla="*/ 612950 w 1784313"/>
              <a:gd name="connsiteY169" fmla="*/ 0 h 6858000"/>
              <a:gd name="connsiteX170" fmla="*/ 687130 w 1784313"/>
              <a:gd name="connsiteY170" fmla="*/ 82299 h 6858000"/>
              <a:gd name="connsiteX171" fmla="*/ 898384 w 1784313"/>
              <a:gd name="connsiteY171" fmla="*/ 278431 h 6858000"/>
              <a:gd name="connsiteX172" fmla="*/ 754286 w 1784313"/>
              <a:gd name="connsiteY172" fmla="*/ 443875 h 6858000"/>
              <a:gd name="connsiteX173" fmla="*/ 725823 w 1784313"/>
              <a:gd name="connsiteY173" fmla="*/ 477677 h 6858000"/>
              <a:gd name="connsiteX174" fmla="*/ 295310 w 1784313"/>
              <a:gd name="connsiteY174" fmla="*/ 4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784313" h="6858000">
                <a:moveTo>
                  <a:pt x="652884" y="6458598"/>
                </a:moveTo>
                <a:cubicBezTo>
                  <a:pt x="700917" y="6499513"/>
                  <a:pt x="750728" y="6540431"/>
                  <a:pt x="802318" y="6581346"/>
                </a:cubicBezTo>
                <a:cubicBezTo>
                  <a:pt x="820108" y="6597358"/>
                  <a:pt x="839677" y="6611590"/>
                  <a:pt x="857467" y="6627600"/>
                </a:cubicBezTo>
                <a:cubicBezTo>
                  <a:pt x="780526" y="6693422"/>
                  <a:pt x="705920" y="6758466"/>
                  <a:pt x="637290" y="6822898"/>
                </a:cubicBezTo>
                <a:lnTo>
                  <a:pt x="601533" y="6858000"/>
                </a:lnTo>
                <a:lnTo>
                  <a:pt x="238242" y="6858000"/>
                </a:lnTo>
                <a:lnTo>
                  <a:pt x="298552" y="6787944"/>
                </a:lnTo>
                <a:cubicBezTo>
                  <a:pt x="403466" y="6675160"/>
                  <a:pt x="526799" y="6566004"/>
                  <a:pt x="652884" y="6458598"/>
                </a:cubicBezTo>
                <a:close/>
                <a:moveTo>
                  <a:pt x="291752" y="5513960"/>
                </a:moveTo>
                <a:cubicBezTo>
                  <a:pt x="302426" y="5563772"/>
                  <a:pt x="321994" y="5613583"/>
                  <a:pt x="348680" y="5663394"/>
                </a:cubicBezTo>
                <a:cubicBezTo>
                  <a:pt x="370027" y="5704312"/>
                  <a:pt x="398491" y="5747007"/>
                  <a:pt x="428733" y="5787923"/>
                </a:cubicBezTo>
                <a:cubicBezTo>
                  <a:pt x="435849" y="5798597"/>
                  <a:pt x="444744" y="5809270"/>
                  <a:pt x="455418" y="5819944"/>
                </a:cubicBezTo>
                <a:lnTo>
                  <a:pt x="1327117" y="5819944"/>
                </a:lnTo>
                <a:cubicBezTo>
                  <a:pt x="1334233" y="5809270"/>
                  <a:pt x="1343127" y="5798597"/>
                  <a:pt x="1350243" y="5787923"/>
                </a:cubicBezTo>
                <a:cubicBezTo>
                  <a:pt x="1380487" y="5747007"/>
                  <a:pt x="1405392" y="5706090"/>
                  <a:pt x="1424960" y="5663394"/>
                </a:cubicBezTo>
                <a:cubicBezTo>
                  <a:pt x="1448088" y="5613583"/>
                  <a:pt x="1465878" y="5563772"/>
                  <a:pt x="1474771" y="5513960"/>
                </a:cubicBezTo>
                <a:close/>
                <a:moveTo>
                  <a:pt x="410943" y="5078112"/>
                </a:moveTo>
                <a:cubicBezTo>
                  <a:pt x="386037" y="5111911"/>
                  <a:pt x="362911" y="5147491"/>
                  <a:pt x="343342" y="5183070"/>
                </a:cubicBezTo>
                <a:cubicBezTo>
                  <a:pt x="311320" y="5239998"/>
                  <a:pt x="291752" y="5300483"/>
                  <a:pt x="282856" y="5360968"/>
                </a:cubicBezTo>
                <a:cubicBezTo>
                  <a:pt x="281079" y="5368084"/>
                  <a:pt x="281079" y="5375200"/>
                  <a:pt x="281078" y="5382316"/>
                </a:cubicBezTo>
                <a:lnTo>
                  <a:pt x="1476551" y="5382316"/>
                </a:lnTo>
                <a:cubicBezTo>
                  <a:pt x="1474771" y="5375200"/>
                  <a:pt x="1474771" y="5368084"/>
                  <a:pt x="1472993" y="5360968"/>
                </a:cubicBezTo>
                <a:cubicBezTo>
                  <a:pt x="1460540" y="5302263"/>
                  <a:pt x="1437414" y="5241778"/>
                  <a:pt x="1405392" y="5183070"/>
                </a:cubicBezTo>
                <a:cubicBezTo>
                  <a:pt x="1385823" y="5147491"/>
                  <a:pt x="1362697" y="5113691"/>
                  <a:pt x="1337791" y="5078112"/>
                </a:cubicBezTo>
                <a:close/>
                <a:moveTo>
                  <a:pt x="435849" y="3537517"/>
                </a:moveTo>
                <a:cubicBezTo>
                  <a:pt x="446522" y="3583771"/>
                  <a:pt x="462534" y="3630024"/>
                  <a:pt x="480324" y="3676278"/>
                </a:cubicBezTo>
                <a:cubicBezTo>
                  <a:pt x="496334" y="3718973"/>
                  <a:pt x="517681" y="3759888"/>
                  <a:pt x="540809" y="3800806"/>
                </a:cubicBezTo>
                <a:cubicBezTo>
                  <a:pt x="546145" y="3807922"/>
                  <a:pt x="551483" y="3816816"/>
                  <a:pt x="556819" y="3825712"/>
                </a:cubicBezTo>
                <a:lnTo>
                  <a:pt x="556819" y="3827490"/>
                </a:lnTo>
                <a:lnTo>
                  <a:pt x="1353801" y="3827490"/>
                </a:lnTo>
                <a:cubicBezTo>
                  <a:pt x="1359139" y="3820374"/>
                  <a:pt x="1364475" y="3811480"/>
                  <a:pt x="1369813" y="3802584"/>
                </a:cubicBezTo>
                <a:cubicBezTo>
                  <a:pt x="1378707" y="3786574"/>
                  <a:pt x="1387603" y="3772342"/>
                  <a:pt x="1396497" y="3756331"/>
                </a:cubicBezTo>
                <a:lnTo>
                  <a:pt x="1394718" y="3756331"/>
                </a:lnTo>
                <a:cubicBezTo>
                  <a:pt x="1408950" y="3729647"/>
                  <a:pt x="1421402" y="3702961"/>
                  <a:pt x="1432076" y="3676277"/>
                </a:cubicBezTo>
                <a:cubicBezTo>
                  <a:pt x="1449866" y="3631802"/>
                  <a:pt x="1464098" y="3585549"/>
                  <a:pt x="1471213" y="3537517"/>
                </a:cubicBezTo>
                <a:lnTo>
                  <a:pt x="1017575" y="3537517"/>
                </a:lnTo>
                <a:lnTo>
                  <a:pt x="1015795" y="3537517"/>
                </a:lnTo>
                <a:close/>
                <a:moveTo>
                  <a:pt x="508787" y="3121236"/>
                </a:moveTo>
                <a:cubicBezTo>
                  <a:pt x="492776" y="3146142"/>
                  <a:pt x="476766" y="3169268"/>
                  <a:pt x="464312" y="3194174"/>
                </a:cubicBezTo>
                <a:cubicBezTo>
                  <a:pt x="435849" y="3251101"/>
                  <a:pt x="418059" y="3309808"/>
                  <a:pt x="418059" y="3372072"/>
                </a:cubicBezTo>
                <a:cubicBezTo>
                  <a:pt x="418059" y="3384526"/>
                  <a:pt x="418059" y="3398757"/>
                  <a:pt x="419839" y="3411209"/>
                </a:cubicBezTo>
                <a:lnTo>
                  <a:pt x="1015795" y="3411209"/>
                </a:lnTo>
                <a:lnTo>
                  <a:pt x="1017575" y="3411209"/>
                </a:lnTo>
                <a:lnTo>
                  <a:pt x="1478329" y="3411209"/>
                </a:lnTo>
                <a:cubicBezTo>
                  <a:pt x="1476551" y="3396977"/>
                  <a:pt x="1476551" y="3384525"/>
                  <a:pt x="1474772" y="3372071"/>
                </a:cubicBezTo>
                <a:cubicBezTo>
                  <a:pt x="1467656" y="3309808"/>
                  <a:pt x="1451646" y="3249323"/>
                  <a:pt x="1426740" y="3194174"/>
                </a:cubicBezTo>
                <a:cubicBezTo>
                  <a:pt x="1426740" y="3190616"/>
                  <a:pt x="1424960" y="3188838"/>
                  <a:pt x="1423182" y="3185280"/>
                </a:cubicBezTo>
                <a:cubicBezTo>
                  <a:pt x="1414286" y="3163932"/>
                  <a:pt x="1403612" y="3142584"/>
                  <a:pt x="1391161" y="3121237"/>
                </a:cubicBezTo>
                <a:close/>
                <a:moveTo>
                  <a:pt x="458976" y="1634012"/>
                </a:moveTo>
                <a:cubicBezTo>
                  <a:pt x="466092" y="1689159"/>
                  <a:pt x="478544" y="1742528"/>
                  <a:pt x="498114" y="1794120"/>
                </a:cubicBezTo>
                <a:cubicBezTo>
                  <a:pt x="514124" y="1836815"/>
                  <a:pt x="535471" y="1879510"/>
                  <a:pt x="558599" y="1918648"/>
                </a:cubicBezTo>
                <a:cubicBezTo>
                  <a:pt x="560377" y="1920426"/>
                  <a:pt x="560377" y="1920426"/>
                  <a:pt x="562157" y="1922206"/>
                </a:cubicBezTo>
                <a:lnTo>
                  <a:pt x="1394718" y="1922206"/>
                </a:lnTo>
                <a:cubicBezTo>
                  <a:pt x="1394719" y="1920426"/>
                  <a:pt x="1396497" y="1920426"/>
                  <a:pt x="1396497" y="1918648"/>
                </a:cubicBezTo>
                <a:cubicBezTo>
                  <a:pt x="1419624" y="1879510"/>
                  <a:pt x="1440972" y="1836815"/>
                  <a:pt x="1456982" y="1794120"/>
                </a:cubicBezTo>
                <a:cubicBezTo>
                  <a:pt x="1476551" y="1744308"/>
                  <a:pt x="1490783" y="1689159"/>
                  <a:pt x="1497899" y="1634012"/>
                </a:cubicBezTo>
                <a:close/>
                <a:moveTo>
                  <a:pt x="560377" y="1217731"/>
                </a:moveTo>
                <a:cubicBezTo>
                  <a:pt x="546145" y="1244415"/>
                  <a:pt x="531913" y="1269320"/>
                  <a:pt x="519461" y="1294226"/>
                </a:cubicBezTo>
                <a:cubicBezTo>
                  <a:pt x="489218" y="1354711"/>
                  <a:pt x="467870" y="1415197"/>
                  <a:pt x="458976" y="1472124"/>
                </a:cubicBezTo>
                <a:cubicBezTo>
                  <a:pt x="457196" y="1484577"/>
                  <a:pt x="455418" y="1497029"/>
                  <a:pt x="453638" y="1507703"/>
                </a:cubicBezTo>
                <a:lnTo>
                  <a:pt x="1503235" y="1507703"/>
                </a:lnTo>
                <a:cubicBezTo>
                  <a:pt x="1503235" y="1495251"/>
                  <a:pt x="1501457" y="1484577"/>
                  <a:pt x="1499677" y="1472124"/>
                </a:cubicBezTo>
                <a:cubicBezTo>
                  <a:pt x="1490783" y="1413418"/>
                  <a:pt x="1471214" y="1352933"/>
                  <a:pt x="1444530" y="1294226"/>
                </a:cubicBezTo>
                <a:cubicBezTo>
                  <a:pt x="1433856" y="1267542"/>
                  <a:pt x="1419624" y="1242637"/>
                  <a:pt x="1405392" y="1217731"/>
                </a:cubicBezTo>
                <a:close/>
                <a:moveTo>
                  <a:pt x="1196463" y="0"/>
                </a:moveTo>
                <a:lnTo>
                  <a:pt x="1527579" y="0"/>
                </a:lnTo>
                <a:lnTo>
                  <a:pt x="1524583" y="6246"/>
                </a:lnTo>
                <a:cubicBezTo>
                  <a:pt x="1432076" y="171692"/>
                  <a:pt x="1295096" y="319346"/>
                  <a:pt x="1167009" y="467002"/>
                </a:cubicBezTo>
                <a:cubicBezTo>
                  <a:pt x="1161671" y="474118"/>
                  <a:pt x="1154556" y="481234"/>
                  <a:pt x="1149220" y="488350"/>
                </a:cubicBezTo>
                <a:cubicBezTo>
                  <a:pt x="1143882" y="495466"/>
                  <a:pt x="1136766" y="502582"/>
                  <a:pt x="1131430" y="509698"/>
                </a:cubicBezTo>
                <a:cubicBezTo>
                  <a:pt x="1094070" y="552393"/>
                  <a:pt x="1056712" y="595089"/>
                  <a:pt x="1019353" y="637784"/>
                </a:cubicBezTo>
                <a:cubicBezTo>
                  <a:pt x="998005" y="660910"/>
                  <a:pt x="976658" y="684037"/>
                  <a:pt x="957090" y="707163"/>
                </a:cubicBezTo>
                <a:cubicBezTo>
                  <a:pt x="951752" y="714279"/>
                  <a:pt x="944636" y="721395"/>
                  <a:pt x="939300" y="728511"/>
                </a:cubicBezTo>
                <a:cubicBezTo>
                  <a:pt x="933962" y="735627"/>
                  <a:pt x="926846" y="742743"/>
                  <a:pt x="921511" y="749859"/>
                </a:cubicBezTo>
                <a:cubicBezTo>
                  <a:pt x="816550" y="869051"/>
                  <a:pt x="720485" y="986464"/>
                  <a:pt x="640432" y="1098538"/>
                </a:cubicBezTo>
                <a:lnTo>
                  <a:pt x="1323559" y="1098538"/>
                </a:lnTo>
                <a:cubicBezTo>
                  <a:pt x="1234610" y="981126"/>
                  <a:pt x="1122534" y="865493"/>
                  <a:pt x="1001563" y="746301"/>
                </a:cubicBezTo>
                <a:cubicBezTo>
                  <a:pt x="1024691" y="721395"/>
                  <a:pt x="1046039" y="694712"/>
                  <a:pt x="1069165" y="669806"/>
                </a:cubicBezTo>
                <a:cubicBezTo>
                  <a:pt x="1104744" y="628888"/>
                  <a:pt x="1140324" y="587973"/>
                  <a:pt x="1175903" y="547056"/>
                </a:cubicBezTo>
                <a:cubicBezTo>
                  <a:pt x="1501457" y="861935"/>
                  <a:pt x="1784314" y="1171477"/>
                  <a:pt x="1784313" y="1545063"/>
                </a:cubicBezTo>
                <a:cubicBezTo>
                  <a:pt x="1784314" y="1956006"/>
                  <a:pt x="1529921" y="2247758"/>
                  <a:pt x="1238168" y="2495036"/>
                </a:cubicBezTo>
                <a:cubicBezTo>
                  <a:pt x="1197251" y="2461235"/>
                  <a:pt x="1158114" y="2429214"/>
                  <a:pt x="1117198" y="2397192"/>
                </a:cubicBezTo>
                <a:cubicBezTo>
                  <a:pt x="1088734" y="2374066"/>
                  <a:pt x="1058491" y="2350939"/>
                  <a:pt x="1030027" y="2327813"/>
                </a:cubicBezTo>
                <a:cubicBezTo>
                  <a:pt x="1133208" y="2240642"/>
                  <a:pt x="1231052" y="2148135"/>
                  <a:pt x="1309327" y="2050292"/>
                </a:cubicBezTo>
                <a:lnTo>
                  <a:pt x="652884" y="2050292"/>
                </a:lnTo>
                <a:cubicBezTo>
                  <a:pt x="734717" y="2148135"/>
                  <a:pt x="836119" y="2238864"/>
                  <a:pt x="942858" y="2327813"/>
                </a:cubicBezTo>
                <a:cubicBezTo>
                  <a:pt x="949974" y="2333149"/>
                  <a:pt x="957090" y="2340265"/>
                  <a:pt x="964206" y="2345603"/>
                </a:cubicBezTo>
                <a:cubicBezTo>
                  <a:pt x="971322" y="2350938"/>
                  <a:pt x="978438" y="2358054"/>
                  <a:pt x="985554" y="2363392"/>
                </a:cubicBezTo>
                <a:cubicBezTo>
                  <a:pt x="1015795" y="2386518"/>
                  <a:pt x="1046039" y="2411424"/>
                  <a:pt x="1076281" y="2436330"/>
                </a:cubicBezTo>
                <a:cubicBezTo>
                  <a:pt x="1115418" y="2468351"/>
                  <a:pt x="1154555" y="2498595"/>
                  <a:pt x="1193693" y="2530616"/>
                </a:cubicBezTo>
                <a:cubicBezTo>
                  <a:pt x="1200809" y="2535952"/>
                  <a:pt x="1207925" y="2543068"/>
                  <a:pt x="1215041" y="2548406"/>
                </a:cubicBezTo>
                <a:cubicBezTo>
                  <a:pt x="1222157" y="2553742"/>
                  <a:pt x="1229272" y="2560858"/>
                  <a:pt x="1236389" y="2566196"/>
                </a:cubicBezTo>
                <a:cubicBezTo>
                  <a:pt x="1446308" y="2742313"/>
                  <a:pt x="1638437" y="2934443"/>
                  <a:pt x="1718492" y="3187058"/>
                </a:cubicBezTo>
                <a:lnTo>
                  <a:pt x="1716713" y="3187058"/>
                </a:lnTo>
                <a:cubicBezTo>
                  <a:pt x="1741618" y="3267113"/>
                  <a:pt x="1755850" y="3352504"/>
                  <a:pt x="1755850" y="3445010"/>
                </a:cubicBezTo>
                <a:cubicBezTo>
                  <a:pt x="1755850" y="3555307"/>
                  <a:pt x="1732724" y="3658488"/>
                  <a:pt x="1693587" y="3756331"/>
                </a:cubicBezTo>
                <a:lnTo>
                  <a:pt x="1695365" y="3756331"/>
                </a:lnTo>
                <a:cubicBezTo>
                  <a:pt x="1593964" y="4008945"/>
                  <a:pt x="1380487" y="4222423"/>
                  <a:pt x="1152777" y="4414552"/>
                </a:cubicBezTo>
                <a:cubicBezTo>
                  <a:pt x="1145661" y="4419890"/>
                  <a:pt x="1138546" y="4427006"/>
                  <a:pt x="1131430" y="4432342"/>
                </a:cubicBezTo>
                <a:cubicBezTo>
                  <a:pt x="1124314" y="4437680"/>
                  <a:pt x="1117198" y="4444796"/>
                  <a:pt x="1110082" y="4450132"/>
                </a:cubicBezTo>
                <a:cubicBezTo>
                  <a:pt x="1051375" y="4498165"/>
                  <a:pt x="992669" y="4544418"/>
                  <a:pt x="935742" y="4590672"/>
                </a:cubicBezTo>
                <a:cubicBezTo>
                  <a:pt x="923288" y="4599566"/>
                  <a:pt x="912615" y="4608462"/>
                  <a:pt x="901941" y="4617356"/>
                </a:cubicBezTo>
                <a:cubicBezTo>
                  <a:pt x="893047" y="4622693"/>
                  <a:pt x="885931" y="4629809"/>
                  <a:pt x="878815" y="4635145"/>
                </a:cubicBezTo>
                <a:cubicBezTo>
                  <a:pt x="871699" y="4640483"/>
                  <a:pt x="864583" y="4647599"/>
                  <a:pt x="857467" y="4652935"/>
                </a:cubicBezTo>
                <a:cubicBezTo>
                  <a:pt x="736497" y="4752558"/>
                  <a:pt x="620862" y="4848623"/>
                  <a:pt x="524797" y="4946467"/>
                </a:cubicBezTo>
                <a:lnTo>
                  <a:pt x="1234610" y="4946467"/>
                </a:lnTo>
                <a:cubicBezTo>
                  <a:pt x="1150997" y="4850403"/>
                  <a:pt x="1051375" y="4754338"/>
                  <a:pt x="948194" y="4656493"/>
                </a:cubicBezTo>
                <a:cubicBezTo>
                  <a:pt x="958868" y="4649377"/>
                  <a:pt x="969542" y="4640483"/>
                  <a:pt x="980216" y="4631587"/>
                </a:cubicBezTo>
                <a:cubicBezTo>
                  <a:pt x="1037143" y="4585334"/>
                  <a:pt x="1095850" y="4537303"/>
                  <a:pt x="1154556" y="4489269"/>
                </a:cubicBezTo>
                <a:cubicBezTo>
                  <a:pt x="1471214" y="4791695"/>
                  <a:pt x="1761188" y="5079890"/>
                  <a:pt x="1761188" y="5435685"/>
                </a:cubicBezTo>
                <a:cubicBezTo>
                  <a:pt x="1761188" y="5795039"/>
                  <a:pt x="1474772" y="6097465"/>
                  <a:pt x="1149220" y="6382101"/>
                </a:cubicBezTo>
                <a:cubicBezTo>
                  <a:pt x="1124314" y="6360753"/>
                  <a:pt x="1099408" y="6341186"/>
                  <a:pt x="1074503" y="6319838"/>
                </a:cubicBezTo>
                <a:cubicBezTo>
                  <a:pt x="1031807" y="6284258"/>
                  <a:pt x="987332" y="6248679"/>
                  <a:pt x="944636" y="6213099"/>
                </a:cubicBezTo>
                <a:cubicBezTo>
                  <a:pt x="1042481" y="6127708"/>
                  <a:pt x="1134988" y="6040537"/>
                  <a:pt x="1216821" y="5953368"/>
                </a:cubicBezTo>
                <a:lnTo>
                  <a:pt x="572831" y="5953368"/>
                </a:lnTo>
                <a:cubicBezTo>
                  <a:pt x="658222" y="6040537"/>
                  <a:pt x="756065" y="6127708"/>
                  <a:pt x="857467" y="6213099"/>
                </a:cubicBezTo>
                <a:cubicBezTo>
                  <a:pt x="864583" y="6218435"/>
                  <a:pt x="871699" y="6225551"/>
                  <a:pt x="878815" y="6230889"/>
                </a:cubicBezTo>
                <a:cubicBezTo>
                  <a:pt x="885931" y="6236225"/>
                  <a:pt x="893047" y="6243341"/>
                  <a:pt x="900163" y="6248679"/>
                </a:cubicBezTo>
                <a:cubicBezTo>
                  <a:pt x="942858" y="6286036"/>
                  <a:pt x="987332" y="6323396"/>
                  <a:pt x="1031807" y="6358975"/>
                </a:cubicBezTo>
                <a:cubicBezTo>
                  <a:pt x="1056713" y="6378543"/>
                  <a:pt x="1079839" y="6399891"/>
                  <a:pt x="1104744" y="6419461"/>
                </a:cubicBezTo>
                <a:cubicBezTo>
                  <a:pt x="1111860" y="6424797"/>
                  <a:pt x="1118976" y="6431912"/>
                  <a:pt x="1126092" y="6437250"/>
                </a:cubicBezTo>
                <a:cubicBezTo>
                  <a:pt x="1133208" y="6442586"/>
                  <a:pt x="1140324" y="6449702"/>
                  <a:pt x="1147440" y="6455040"/>
                </a:cubicBezTo>
                <a:cubicBezTo>
                  <a:pt x="1255847" y="6545657"/>
                  <a:pt x="1361995" y="6637316"/>
                  <a:pt x="1456655" y="6730940"/>
                </a:cubicBezTo>
                <a:lnTo>
                  <a:pt x="1574943" y="6858000"/>
                </a:lnTo>
                <a:lnTo>
                  <a:pt x="1205808" y="6858000"/>
                </a:lnTo>
                <a:lnTo>
                  <a:pt x="1110361" y="6768562"/>
                </a:lnTo>
                <a:cubicBezTo>
                  <a:pt x="1055802" y="6720295"/>
                  <a:pt x="998784" y="6672075"/>
                  <a:pt x="941078" y="6624042"/>
                </a:cubicBezTo>
                <a:cubicBezTo>
                  <a:pt x="933962" y="6618706"/>
                  <a:pt x="926846" y="6611590"/>
                  <a:pt x="919730" y="6606252"/>
                </a:cubicBezTo>
                <a:cubicBezTo>
                  <a:pt x="912615" y="6600916"/>
                  <a:pt x="905499" y="6593800"/>
                  <a:pt x="898383" y="6588462"/>
                </a:cubicBezTo>
                <a:cubicBezTo>
                  <a:pt x="878815" y="6572453"/>
                  <a:pt x="859245" y="6556441"/>
                  <a:pt x="839677" y="6540431"/>
                </a:cubicBezTo>
                <a:cubicBezTo>
                  <a:pt x="791644" y="6501294"/>
                  <a:pt x="741833" y="6460376"/>
                  <a:pt x="693801" y="6419461"/>
                </a:cubicBezTo>
                <a:cubicBezTo>
                  <a:pt x="686685" y="6414123"/>
                  <a:pt x="679569" y="6407007"/>
                  <a:pt x="672454" y="6401671"/>
                </a:cubicBezTo>
                <a:cubicBezTo>
                  <a:pt x="665338" y="6396333"/>
                  <a:pt x="658222" y="6389217"/>
                  <a:pt x="651106" y="6383881"/>
                </a:cubicBezTo>
                <a:cubicBezTo>
                  <a:pt x="305984" y="6090349"/>
                  <a:pt x="0" y="5782587"/>
                  <a:pt x="0" y="5416117"/>
                </a:cubicBezTo>
                <a:cubicBezTo>
                  <a:pt x="0" y="5035416"/>
                  <a:pt x="327332" y="4743664"/>
                  <a:pt x="672454" y="4462585"/>
                </a:cubicBezTo>
                <a:cubicBezTo>
                  <a:pt x="679570" y="4457248"/>
                  <a:pt x="686685" y="4450132"/>
                  <a:pt x="693801" y="4444796"/>
                </a:cubicBezTo>
                <a:cubicBezTo>
                  <a:pt x="700917" y="4439458"/>
                  <a:pt x="708033" y="4432342"/>
                  <a:pt x="715149" y="4427006"/>
                </a:cubicBezTo>
                <a:cubicBezTo>
                  <a:pt x="727601" y="4416332"/>
                  <a:pt x="740055" y="4407436"/>
                  <a:pt x="752506" y="4396762"/>
                </a:cubicBezTo>
                <a:cubicBezTo>
                  <a:pt x="809434" y="4352289"/>
                  <a:pt x="868141" y="4306035"/>
                  <a:pt x="923288" y="4259782"/>
                </a:cubicBezTo>
                <a:cubicBezTo>
                  <a:pt x="930404" y="4254444"/>
                  <a:pt x="937520" y="4247328"/>
                  <a:pt x="944636" y="4241992"/>
                </a:cubicBezTo>
                <a:cubicBezTo>
                  <a:pt x="951752" y="4236654"/>
                  <a:pt x="958868" y="4229538"/>
                  <a:pt x="965984" y="4224202"/>
                </a:cubicBezTo>
                <a:cubicBezTo>
                  <a:pt x="1072723" y="4133474"/>
                  <a:pt x="1174125" y="4040967"/>
                  <a:pt x="1257736" y="3944902"/>
                </a:cubicBezTo>
                <a:lnTo>
                  <a:pt x="642210" y="3944902"/>
                </a:lnTo>
                <a:cubicBezTo>
                  <a:pt x="711591" y="4039189"/>
                  <a:pt x="795202" y="4131696"/>
                  <a:pt x="882373" y="4220645"/>
                </a:cubicBezTo>
                <a:cubicBezTo>
                  <a:pt x="825445" y="4266898"/>
                  <a:pt x="768518" y="4311371"/>
                  <a:pt x="711591" y="4357625"/>
                </a:cubicBezTo>
                <a:cubicBezTo>
                  <a:pt x="699137" y="4368299"/>
                  <a:pt x="686685" y="4377195"/>
                  <a:pt x="674232" y="4387868"/>
                </a:cubicBezTo>
                <a:cubicBezTo>
                  <a:pt x="391375" y="4099674"/>
                  <a:pt x="138760" y="3772342"/>
                  <a:pt x="138760" y="3366735"/>
                </a:cubicBezTo>
                <a:cubicBezTo>
                  <a:pt x="138760" y="3032288"/>
                  <a:pt x="416281" y="2797463"/>
                  <a:pt x="727601" y="2555522"/>
                </a:cubicBezTo>
                <a:cubicBezTo>
                  <a:pt x="768518" y="2589321"/>
                  <a:pt x="809434" y="2623123"/>
                  <a:pt x="850351" y="2655145"/>
                </a:cubicBezTo>
                <a:cubicBezTo>
                  <a:pt x="880593" y="2678270"/>
                  <a:pt x="909057" y="2701398"/>
                  <a:pt x="937520" y="2724524"/>
                </a:cubicBezTo>
                <a:cubicBezTo>
                  <a:pt x="818330" y="2817031"/>
                  <a:pt x="708033" y="2904201"/>
                  <a:pt x="619084" y="2991370"/>
                </a:cubicBezTo>
                <a:lnTo>
                  <a:pt x="1307548" y="2991370"/>
                </a:lnTo>
                <a:cubicBezTo>
                  <a:pt x="1231053" y="2900643"/>
                  <a:pt x="1134988" y="2813473"/>
                  <a:pt x="1030027" y="2726303"/>
                </a:cubicBezTo>
                <a:cubicBezTo>
                  <a:pt x="1022911" y="2720966"/>
                  <a:pt x="1015795" y="2713850"/>
                  <a:pt x="1008679" y="2708514"/>
                </a:cubicBezTo>
                <a:cubicBezTo>
                  <a:pt x="999785" y="2703176"/>
                  <a:pt x="992669" y="2696060"/>
                  <a:pt x="985553" y="2690724"/>
                </a:cubicBezTo>
                <a:cubicBezTo>
                  <a:pt x="955310" y="2665818"/>
                  <a:pt x="925069" y="2640913"/>
                  <a:pt x="893047" y="2616007"/>
                </a:cubicBezTo>
                <a:cubicBezTo>
                  <a:pt x="853909" y="2585764"/>
                  <a:pt x="814772" y="2553742"/>
                  <a:pt x="775634" y="2521720"/>
                </a:cubicBezTo>
                <a:cubicBezTo>
                  <a:pt x="768518" y="2516384"/>
                  <a:pt x="761402" y="2509269"/>
                  <a:pt x="754286" y="2503931"/>
                </a:cubicBezTo>
                <a:cubicBezTo>
                  <a:pt x="747170" y="2498595"/>
                  <a:pt x="740055" y="2491479"/>
                  <a:pt x="732939" y="2486141"/>
                </a:cubicBezTo>
                <a:cubicBezTo>
                  <a:pt x="448302" y="2247758"/>
                  <a:pt x="177898" y="1964901"/>
                  <a:pt x="177898" y="1537947"/>
                </a:cubicBezTo>
                <a:cubicBezTo>
                  <a:pt x="177898" y="1215951"/>
                  <a:pt x="439406" y="895735"/>
                  <a:pt x="732939" y="557729"/>
                </a:cubicBezTo>
                <a:cubicBezTo>
                  <a:pt x="738275" y="550614"/>
                  <a:pt x="743613" y="543498"/>
                  <a:pt x="750728" y="536382"/>
                </a:cubicBezTo>
                <a:cubicBezTo>
                  <a:pt x="756064" y="529266"/>
                  <a:pt x="761402" y="522150"/>
                  <a:pt x="768518" y="515034"/>
                </a:cubicBezTo>
                <a:cubicBezTo>
                  <a:pt x="780970" y="502582"/>
                  <a:pt x="791644" y="490128"/>
                  <a:pt x="804098" y="475896"/>
                </a:cubicBezTo>
                <a:cubicBezTo>
                  <a:pt x="850351" y="424307"/>
                  <a:pt x="896605" y="370938"/>
                  <a:pt x="942858" y="317568"/>
                </a:cubicBezTo>
                <a:cubicBezTo>
                  <a:pt x="948194" y="310452"/>
                  <a:pt x="955310" y="303337"/>
                  <a:pt x="960648" y="296221"/>
                </a:cubicBezTo>
                <a:cubicBezTo>
                  <a:pt x="965984" y="289105"/>
                  <a:pt x="973100" y="281989"/>
                  <a:pt x="978438" y="274873"/>
                </a:cubicBezTo>
                <a:cubicBezTo>
                  <a:pt x="1034475" y="209051"/>
                  <a:pt x="1089623" y="142784"/>
                  <a:pt x="1141881" y="75850"/>
                </a:cubicBezTo>
                <a:close/>
                <a:moveTo>
                  <a:pt x="293257" y="0"/>
                </a:moveTo>
                <a:lnTo>
                  <a:pt x="612950" y="0"/>
                </a:lnTo>
                <a:lnTo>
                  <a:pt x="687130" y="82299"/>
                </a:lnTo>
                <a:cubicBezTo>
                  <a:pt x="754287" y="148566"/>
                  <a:pt x="829893" y="211719"/>
                  <a:pt x="898384" y="278431"/>
                </a:cubicBezTo>
                <a:cubicBezTo>
                  <a:pt x="850351" y="333579"/>
                  <a:pt x="802319" y="388728"/>
                  <a:pt x="754286" y="443875"/>
                </a:cubicBezTo>
                <a:cubicBezTo>
                  <a:pt x="745392" y="454549"/>
                  <a:pt x="734718" y="467003"/>
                  <a:pt x="725823" y="477677"/>
                </a:cubicBezTo>
                <a:cubicBezTo>
                  <a:pt x="571053" y="328243"/>
                  <a:pt x="393155" y="185925"/>
                  <a:pt x="295310" y="4469"/>
                </a:cubicBezTo>
                <a:close/>
              </a:path>
            </a:pathLst>
          </a:custGeom>
          <a:solidFill>
            <a:schemeClr val="accent4">
              <a:alpha val="40000"/>
            </a:schemeClr>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Style slide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429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014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750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8" name="Oval 2">
            <a:extLst>
              <a:ext uri="{FF2B5EF4-FFF2-40B4-BE49-F238E27FC236}">
                <a16:creationId xmlns:a16="http://schemas.microsoft.com/office/drawing/2014/main" id="{F3FFAF36-2C4B-400A-925A-732215955DA6}"/>
              </a:ext>
            </a:extLst>
          </p:cNvPr>
          <p:cNvSpPr/>
          <p:nvPr userDrawn="1"/>
        </p:nvSpPr>
        <p:spPr>
          <a:xfrm rot="19437896">
            <a:off x="1838780" y="2362240"/>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 name="Oval 2">
            <a:extLst>
              <a:ext uri="{FF2B5EF4-FFF2-40B4-BE49-F238E27FC236}">
                <a16:creationId xmlns:a16="http://schemas.microsoft.com/office/drawing/2014/main" id="{B378E988-CF50-42D9-BB8A-C7CC41B0FF82}"/>
              </a:ext>
            </a:extLst>
          </p:cNvPr>
          <p:cNvSpPr/>
          <p:nvPr userDrawn="1"/>
        </p:nvSpPr>
        <p:spPr>
          <a:xfrm rot="3709911">
            <a:off x="2854980" y="1774880"/>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Oval 2">
            <a:extLst>
              <a:ext uri="{FF2B5EF4-FFF2-40B4-BE49-F238E27FC236}">
                <a16:creationId xmlns:a16="http://schemas.microsoft.com/office/drawing/2014/main" id="{882B12CC-1A46-4380-988F-674F427BDFAA}"/>
              </a:ext>
            </a:extLst>
          </p:cNvPr>
          <p:cNvSpPr/>
          <p:nvPr userDrawn="1"/>
        </p:nvSpPr>
        <p:spPr>
          <a:xfrm>
            <a:off x="1048873" y="497779"/>
            <a:ext cx="898072"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Oval 2">
            <a:extLst>
              <a:ext uri="{FF2B5EF4-FFF2-40B4-BE49-F238E27FC236}">
                <a16:creationId xmlns:a16="http://schemas.microsoft.com/office/drawing/2014/main" id="{9E0B5CE1-6191-492E-979D-03E880B959B9}"/>
              </a:ext>
            </a:extLst>
          </p:cNvPr>
          <p:cNvSpPr/>
          <p:nvPr userDrawn="1"/>
        </p:nvSpPr>
        <p:spPr>
          <a:xfrm rot="19437896">
            <a:off x="3270239" y="533348"/>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Oval 2">
            <a:extLst>
              <a:ext uri="{FF2B5EF4-FFF2-40B4-BE49-F238E27FC236}">
                <a16:creationId xmlns:a16="http://schemas.microsoft.com/office/drawing/2014/main" id="{0A67EB8D-45A4-4910-AADE-A48602E910EF}"/>
              </a:ext>
            </a:extLst>
          </p:cNvPr>
          <p:cNvSpPr/>
          <p:nvPr userDrawn="1"/>
        </p:nvSpPr>
        <p:spPr>
          <a:xfrm rot="3709911">
            <a:off x="237016" y="1454775"/>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3" name="Oval 2">
            <a:extLst>
              <a:ext uri="{FF2B5EF4-FFF2-40B4-BE49-F238E27FC236}">
                <a16:creationId xmlns:a16="http://schemas.microsoft.com/office/drawing/2014/main" id="{A0CF3B62-DB0F-4638-94E6-97B858867087}"/>
              </a:ext>
            </a:extLst>
          </p:cNvPr>
          <p:cNvSpPr/>
          <p:nvPr userDrawn="1"/>
        </p:nvSpPr>
        <p:spPr>
          <a:xfrm rot="8100000">
            <a:off x="998505" y="1013950"/>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4" name="Oval 2">
            <a:extLst>
              <a:ext uri="{FF2B5EF4-FFF2-40B4-BE49-F238E27FC236}">
                <a16:creationId xmlns:a16="http://schemas.microsoft.com/office/drawing/2014/main" id="{D57B7012-81D1-4191-8692-189F53B11026}"/>
              </a:ext>
            </a:extLst>
          </p:cNvPr>
          <p:cNvSpPr/>
          <p:nvPr userDrawn="1"/>
        </p:nvSpPr>
        <p:spPr>
          <a:xfrm rot="5157174">
            <a:off x="3514632" y="1701234"/>
            <a:ext cx="1231676" cy="11283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Oval 2">
            <a:extLst>
              <a:ext uri="{FF2B5EF4-FFF2-40B4-BE49-F238E27FC236}">
                <a16:creationId xmlns:a16="http://schemas.microsoft.com/office/drawing/2014/main" id="{8B8C5338-F012-4C7E-9ACF-B5A004F58BC4}"/>
              </a:ext>
            </a:extLst>
          </p:cNvPr>
          <p:cNvSpPr/>
          <p:nvPr userDrawn="1"/>
        </p:nvSpPr>
        <p:spPr>
          <a:xfrm rot="900000">
            <a:off x="3586510" y="2731196"/>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Oval 2">
            <a:extLst>
              <a:ext uri="{FF2B5EF4-FFF2-40B4-BE49-F238E27FC236}">
                <a16:creationId xmlns:a16="http://schemas.microsoft.com/office/drawing/2014/main" id="{F14FC152-57DA-44B2-A3EA-C4C08418F158}"/>
              </a:ext>
            </a:extLst>
          </p:cNvPr>
          <p:cNvSpPr/>
          <p:nvPr userDrawn="1"/>
        </p:nvSpPr>
        <p:spPr>
          <a:xfrm rot="900000">
            <a:off x="1168343" y="3259592"/>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Oval 2">
            <a:extLst>
              <a:ext uri="{FF2B5EF4-FFF2-40B4-BE49-F238E27FC236}">
                <a16:creationId xmlns:a16="http://schemas.microsoft.com/office/drawing/2014/main" id="{547F32D0-9CB1-4705-8640-A43951E0E605}"/>
              </a:ext>
            </a:extLst>
          </p:cNvPr>
          <p:cNvSpPr/>
          <p:nvPr userDrawn="1"/>
        </p:nvSpPr>
        <p:spPr>
          <a:xfrm rot="3709911">
            <a:off x="214059" y="3424670"/>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Oval 2">
            <a:extLst>
              <a:ext uri="{FF2B5EF4-FFF2-40B4-BE49-F238E27FC236}">
                <a16:creationId xmlns:a16="http://schemas.microsoft.com/office/drawing/2014/main" id="{21073768-FD4E-4493-888D-9732C93ED0D8}"/>
              </a:ext>
            </a:extLst>
          </p:cNvPr>
          <p:cNvSpPr/>
          <p:nvPr userDrawn="1"/>
        </p:nvSpPr>
        <p:spPr>
          <a:xfrm rot="8100000">
            <a:off x="4838833" y="581154"/>
            <a:ext cx="778758"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Oval 2">
            <a:extLst>
              <a:ext uri="{FF2B5EF4-FFF2-40B4-BE49-F238E27FC236}">
                <a16:creationId xmlns:a16="http://schemas.microsoft.com/office/drawing/2014/main" id="{1D42871E-8273-4BDC-8CA1-94B1735D8EDF}"/>
              </a:ext>
            </a:extLst>
          </p:cNvPr>
          <p:cNvSpPr/>
          <p:nvPr userDrawn="1"/>
        </p:nvSpPr>
        <p:spPr>
          <a:xfrm rot="19437896">
            <a:off x="4863418" y="1780896"/>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Oval 2">
            <a:extLst>
              <a:ext uri="{FF2B5EF4-FFF2-40B4-BE49-F238E27FC236}">
                <a16:creationId xmlns:a16="http://schemas.microsoft.com/office/drawing/2014/main" id="{CE15439B-0BDE-4539-A86A-60E9DC33FD77}"/>
              </a:ext>
            </a:extLst>
          </p:cNvPr>
          <p:cNvSpPr/>
          <p:nvPr userDrawn="1"/>
        </p:nvSpPr>
        <p:spPr>
          <a:xfrm rot="900000">
            <a:off x="2051612" y="2186572"/>
            <a:ext cx="821418" cy="7524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Oval 2">
            <a:extLst>
              <a:ext uri="{FF2B5EF4-FFF2-40B4-BE49-F238E27FC236}">
                <a16:creationId xmlns:a16="http://schemas.microsoft.com/office/drawing/2014/main" id="{6298CC55-4945-46BD-8615-24E6D3295A86}"/>
              </a:ext>
            </a:extLst>
          </p:cNvPr>
          <p:cNvSpPr/>
          <p:nvPr userDrawn="1"/>
        </p:nvSpPr>
        <p:spPr>
          <a:xfrm rot="3709911">
            <a:off x="2616634" y="3622577"/>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Oval 2">
            <a:extLst>
              <a:ext uri="{FF2B5EF4-FFF2-40B4-BE49-F238E27FC236}">
                <a16:creationId xmlns:a16="http://schemas.microsoft.com/office/drawing/2014/main" id="{A0796784-D231-4ABA-8910-4D81ACFFD485}"/>
              </a:ext>
            </a:extLst>
          </p:cNvPr>
          <p:cNvSpPr/>
          <p:nvPr userDrawn="1"/>
        </p:nvSpPr>
        <p:spPr>
          <a:xfrm rot="3709911">
            <a:off x="2933966" y="330776"/>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Oval 2">
            <a:extLst>
              <a:ext uri="{FF2B5EF4-FFF2-40B4-BE49-F238E27FC236}">
                <a16:creationId xmlns:a16="http://schemas.microsoft.com/office/drawing/2014/main" id="{90FD235E-0A91-4D21-B439-5C7942717E86}"/>
              </a:ext>
            </a:extLst>
          </p:cNvPr>
          <p:cNvSpPr/>
          <p:nvPr userDrawn="1"/>
        </p:nvSpPr>
        <p:spPr>
          <a:xfrm rot="900000">
            <a:off x="5193686" y="3075597"/>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Oval 2">
            <a:extLst>
              <a:ext uri="{FF2B5EF4-FFF2-40B4-BE49-F238E27FC236}">
                <a16:creationId xmlns:a16="http://schemas.microsoft.com/office/drawing/2014/main" id="{0EFA984F-F0B3-4CAF-8E35-AF3B5ED34BB8}"/>
              </a:ext>
            </a:extLst>
          </p:cNvPr>
          <p:cNvSpPr/>
          <p:nvPr userDrawn="1"/>
        </p:nvSpPr>
        <p:spPr>
          <a:xfrm rot="3709911">
            <a:off x="2070340" y="582744"/>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Oval 2">
            <a:extLst>
              <a:ext uri="{FF2B5EF4-FFF2-40B4-BE49-F238E27FC236}">
                <a16:creationId xmlns:a16="http://schemas.microsoft.com/office/drawing/2014/main" id="{716C2270-FE55-45F4-830A-CEEE330AAB4B}"/>
              </a:ext>
            </a:extLst>
          </p:cNvPr>
          <p:cNvSpPr/>
          <p:nvPr userDrawn="1"/>
        </p:nvSpPr>
        <p:spPr>
          <a:xfrm rot="19437896">
            <a:off x="398767" y="42463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Oval 2">
            <a:extLst>
              <a:ext uri="{FF2B5EF4-FFF2-40B4-BE49-F238E27FC236}">
                <a16:creationId xmlns:a16="http://schemas.microsoft.com/office/drawing/2014/main" id="{E437DF43-9E19-4E00-ADE0-77136E44B427}"/>
              </a:ext>
            </a:extLst>
          </p:cNvPr>
          <p:cNvSpPr/>
          <p:nvPr userDrawn="1"/>
        </p:nvSpPr>
        <p:spPr>
          <a:xfrm rot="19437896">
            <a:off x="539123" y="2595464"/>
            <a:ext cx="826258" cy="7569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Oval 2">
            <a:extLst>
              <a:ext uri="{FF2B5EF4-FFF2-40B4-BE49-F238E27FC236}">
                <a16:creationId xmlns:a16="http://schemas.microsoft.com/office/drawing/2014/main" id="{E6275495-B5CE-4EF7-B942-C32B042C1551}"/>
              </a:ext>
            </a:extLst>
          </p:cNvPr>
          <p:cNvSpPr/>
          <p:nvPr userDrawn="1"/>
        </p:nvSpPr>
        <p:spPr>
          <a:xfrm rot="19437896">
            <a:off x="4270899" y="5258009"/>
            <a:ext cx="1858078" cy="170216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Oval 2">
            <a:extLst>
              <a:ext uri="{FF2B5EF4-FFF2-40B4-BE49-F238E27FC236}">
                <a16:creationId xmlns:a16="http://schemas.microsoft.com/office/drawing/2014/main" id="{6E4E7F37-8DDA-43E6-815F-6D9BA7B8A2D5}"/>
              </a:ext>
            </a:extLst>
          </p:cNvPr>
          <p:cNvSpPr/>
          <p:nvPr userDrawn="1"/>
        </p:nvSpPr>
        <p:spPr>
          <a:xfrm rot="3709911">
            <a:off x="1553212" y="5870073"/>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Oval 2">
            <a:extLst>
              <a:ext uri="{FF2B5EF4-FFF2-40B4-BE49-F238E27FC236}">
                <a16:creationId xmlns:a16="http://schemas.microsoft.com/office/drawing/2014/main" id="{B94DBAFA-3F1D-47A1-839E-3719DE3EBC6E}"/>
              </a:ext>
            </a:extLst>
          </p:cNvPr>
          <p:cNvSpPr/>
          <p:nvPr userDrawn="1"/>
        </p:nvSpPr>
        <p:spPr>
          <a:xfrm>
            <a:off x="660460" y="4701812"/>
            <a:ext cx="898072" cy="82271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Oval 2">
            <a:extLst>
              <a:ext uri="{FF2B5EF4-FFF2-40B4-BE49-F238E27FC236}">
                <a16:creationId xmlns:a16="http://schemas.microsoft.com/office/drawing/2014/main" id="{5F0DE6B8-9DA6-48F5-AF04-7278BEE6A96F}"/>
              </a:ext>
            </a:extLst>
          </p:cNvPr>
          <p:cNvSpPr/>
          <p:nvPr userDrawn="1"/>
        </p:nvSpPr>
        <p:spPr>
          <a:xfrm rot="19437896">
            <a:off x="2314619" y="4700669"/>
            <a:ext cx="1511918" cy="138505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Oval 2">
            <a:extLst>
              <a:ext uri="{FF2B5EF4-FFF2-40B4-BE49-F238E27FC236}">
                <a16:creationId xmlns:a16="http://schemas.microsoft.com/office/drawing/2014/main" id="{56472159-3837-4012-8E16-16B2FD021F97}"/>
              </a:ext>
            </a:extLst>
          </p:cNvPr>
          <p:cNvSpPr/>
          <p:nvPr userDrawn="1"/>
        </p:nvSpPr>
        <p:spPr>
          <a:xfrm rot="8100000">
            <a:off x="-424473" y="5170061"/>
            <a:ext cx="2266749" cy="207654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Oval 2">
            <a:extLst>
              <a:ext uri="{FF2B5EF4-FFF2-40B4-BE49-F238E27FC236}">
                <a16:creationId xmlns:a16="http://schemas.microsoft.com/office/drawing/2014/main" id="{F2D9B3CB-56C4-44F0-923E-75E14486D199}"/>
              </a:ext>
            </a:extLst>
          </p:cNvPr>
          <p:cNvSpPr/>
          <p:nvPr userDrawn="1"/>
        </p:nvSpPr>
        <p:spPr>
          <a:xfrm rot="5157174">
            <a:off x="2212864" y="5796427"/>
            <a:ext cx="1231676" cy="112832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Oval 2">
            <a:extLst>
              <a:ext uri="{FF2B5EF4-FFF2-40B4-BE49-F238E27FC236}">
                <a16:creationId xmlns:a16="http://schemas.microsoft.com/office/drawing/2014/main" id="{C5F6E746-37D8-4A7A-AD33-6B6B1D014BD4}"/>
              </a:ext>
            </a:extLst>
          </p:cNvPr>
          <p:cNvSpPr/>
          <p:nvPr userDrawn="1"/>
        </p:nvSpPr>
        <p:spPr>
          <a:xfrm rot="900000">
            <a:off x="321825" y="4090744"/>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Oval 2">
            <a:extLst>
              <a:ext uri="{FF2B5EF4-FFF2-40B4-BE49-F238E27FC236}">
                <a16:creationId xmlns:a16="http://schemas.microsoft.com/office/drawing/2014/main" id="{379CFB22-212D-4552-83FB-F9C38030B6EA}"/>
              </a:ext>
            </a:extLst>
          </p:cNvPr>
          <p:cNvSpPr/>
          <p:nvPr userDrawn="1"/>
        </p:nvSpPr>
        <p:spPr>
          <a:xfrm rot="900000">
            <a:off x="1600041" y="4650431"/>
            <a:ext cx="1132658" cy="10376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Oval 2">
            <a:extLst>
              <a:ext uri="{FF2B5EF4-FFF2-40B4-BE49-F238E27FC236}">
                <a16:creationId xmlns:a16="http://schemas.microsoft.com/office/drawing/2014/main" id="{116A01F3-5E4C-410E-93C1-F085D04D1170}"/>
              </a:ext>
            </a:extLst>
          </p:cNvPr>
          <p:cNvSpPr/>
          <p:nvPr userDrawn="1"/>
        </p:nvSpPr>
        <p:spPr>
          <a:xfrm rot="3709911">
            <a:off x="4429414" y="2983033"/>
            <a:ext cx="747626" cy="6848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Oval 2">
            <a:extLst>
              <a:ext uri="{FF2B5EF4-FFF2-40B4-BE49-F238E27FC236}">
                <a16:creationId xmlns:a16="http://schemas.microsoft.com/office/drawing/2014/main" id="{EF0F6281-4283-4BFA-9BD6-03D8CD575F45}"/>
              </a:ext>
            </a:extLst>
          </p:cNvPr>
          <p:cNvSpPr/>
          <p:nvPr userDrawn="1"/>
        </p:nvSpPr>
        <p:spPr>
          <a:xfrm rot="8100000">
            <a:off x="3377267" y="3485261"/>
            <a:ext cx="778758" cy="71341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Oval 2">
            <a:extLst>
              <a:ext uri="{FF2B5EF4-FFF2-40B4-BE49-F238E27FC236}">
                <a16:creationId xmlns:a16="http://schemas.microsoft.com/office/drawing/2014/main" id="{70C0120E-1DA4-4408-BBA5-0C14EA77E097}"/>
              </a:ext>
            </a:extLst>
          </p:cNvPr>
          <p:cNvSpPr/>
          <p:nvPr userDrawn="1"/>
        </p:nvSpPr>
        <p:spPr>
          <a:xfrm rot="19437896">
            <a:off x="3561650" y="5876089"/>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Oval 2">
            <a:extLst>
              <a:ext uri="{FF2B5EF4-FFF2-40B4-BE49-F238E27FC236}">
                <a16:creationId xmlns:a16="http://schemas.microsoft.com/office/drawing/2014/main" id="{3C952919-975B-4539-9278-27219E721DA4}"/>
              </a:ext>
            </a:extLst>
          </p:cNvPr>
          <p:cNvSpPr/>
          <p:nvPr userDrawn="1"/>
        </p:nvSpPr>
        <p:spPr>
          <a:xfrm rot="900000">
            <a:off x="4245490" y="3608737"/>
            <a:ext cx="821418" cy="7524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Oval 2">
            <a:extLst>
              <a:ext uri="{FF2B5EF4-FFF2-40B4-BE49-F238E27FC236}">
                <a16:creationId xmlns:a16="http://schemas.microsoft.com/office/drawing/2014/main" id="{D5306C3F-626B-4D03-80B7-B6706B651F76}"/>
              </a:ext>
            </a:extLst>
          </p:cNvPr>
          <p:cNvSpPr/>
          <p:nvPr userDrawn="1"/>
        </p:nvSpPr>
        <p:spPr>
          <a:xfrm rot="3709911">
            <a:off x="3599311" y="4368286"/>
            <a:ext cx="1038426" cy="9512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Oval 2">
            <a:extLst>
              <a:ext uri="{FF2B5EF4-FFF2-40B4-BE49-F238E27FC236}">
                <a16:creationId xmlns:a16="http://schemas.microsoft.com/office/drawing/2014/main" id="{993DAAA7-9B09-4DD2-9187-75E3581900E1}"/>
              </a:ext>
            </a:extLst>
          </p:cNvPr>
          <p:cNvSpPr/>
          <p:nvPr userDrawn="1"/>
        </p:nvSpPr>
        <p:spPr>
          <a:xfrm rot="3709911">
            <a:off x="1848179" y="4037013"/>
            <a:ext cx="844966" cy="77406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Oval 2">
            <a:extLst>
              <a:ext uri="{FF2B5EF4-FFF2-40B4-BE49-F238E27FC236}">
                <a16:creationId xmlns:a16="http://schemas.microsoft.com/office/drawing/2014/main" id="{58EAD41B-5683-47F8-B4DF-FEB698E8D5C9}"/>
              </a:ext>
            </a:extLst>
          </p:cNvPr>
          <p:cNvSpPr/>
          <p:nvPr userDrawn="1"/>
        </p:nvSpPr>
        <p:spPr>
          <a:xfrm rot="900000">
            <a:off x="3336589" y="5100329"/>
            <a:ext cx="815880" cy="74741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Oval 2">
            <a:extLst>
              <a:ext uri="{FF2B5EF4-FFF2-40B4-BE49-F238E27FC236}">
                <a16:creationId xmlns:a16="http://schemas.microsoft.com/office/drawing/2014/main" id="{7F47E53E-A714-49C8-9CF6-E8CEA0D64CE8}"/>
              </a:ext>
            </a:extLst>
          </p:cNvPr>
          <p:cNvSpPr/>
          <p:nvPr userDrawn="1"/>
        </p:nvSpPr>
        <p:spPr>
          <a:xfrm rot="19437896">
            <a:off x="-857233" y="6604006"/>
            <a:ext cx="1015434" cy="93022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Oval 2">
            <a:extLst>
              <a:ext uri="{FF2B5EF4-FFF2-40B4-BE49-F238E27FC236}">
                <a16:creationId xmlns:a16="http://schemas.microsoft.com/office/drawing/2014/main" id="{A538598F-4ECE-4AE8-8B4F-F99AEF364E8B}"/>
              </a:ext>
            </a:extLst>
          </p:cNvPr>
          <p:cNvSpPr/>
          <p:nvPr userDrawn="1"/>
        </p:nvSpPr>
        <p:spPr>
          <a:xfrm rot="19437896">
            <a:off x="4773279" y="4383116"/>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4" name="Oval 2">
            <a:extLst>
              <a:ext uri="{FF2B5EF4-FFF2-40B4-BE49-F238E27FC236}">
                <a16:creationId xmlns:a16="http://schemas.microsoft.com/office/drawing/2014/main" id="{034275C5-196F-49DE-9AF5-76EB1B2D8275}"/>
              </a:ext>
            </a:extLst>
          </p:cNvPr>
          <p:cNvSpPr/>
          <p:nvPr userDrawn="1"/>
        </p:nvSpPr>
        <p:spPr>
          <a:xfrm rot="8100000">
            <a:off x="2818578" y="1990373"/>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5" name="Oval 2">
            <a:extLst>
              <a:ext uri="{FF2B5EF4-FFF2-40B4-BE49-F238E27FC236}">
                <a16:creationId xmlns:a16="http://schemas.microsoft.com/office/drawing/2014/main" id="{C3F37386-5866-4EED-9107-2A36F47353AE}"/>
              </a:ext>
            </a:extLst>
          </p:cNvPr>
          <p:cNvSpPr/>
          <p:nvPr userDrawn="1"/>
        </p:nvSpPr>
        <p:spPr>
          <a:xfrm rot="8100000">
            <a:off x="4228067" y="4747085"/>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3370167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711C7802-0270-441B-9D57-6EB560169063}"/>
              </a:ext>
            </a:extLst>
          </p:cNvPr>
          <p:cNvSpPr>
            <a:spLocks noGrp="1"/>
          </p:cNvSpPr>
          <p:nvPr>
            <p:ph type="pic" sz="quarter" idx="42" hasCustomPrompt="1"/>
          </p:nvPr>
        </p:nvSpPr>
        <p:spPr>
          <a:xfrm>
            <a:off x="4895311" y="2263302"/>
            <a:ext cx="1690628" cy="1690816"/>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Picture Placeholder 2">
            <a:extLst>
              <a:ext uri="{FF2B5EF4-FFF2-40B4-BE49-F238E27FC236}">
                <a16:creationId xmlns:a16="http://schemas.microsoft.com/office/drawing/2014/main" id="{866C92F7-2E27-469F-AEAC-8DBEC5FE7725}"/>
              </a:ext>
            </a:extLst>
          </p:cNvPr>
          <p:cNvSpPr>
            <a:spLocks noGrp="1"/>
          </p:cNvSpPr>
          <p:nvPr>
            <p:ph type="pic" sz="quarter" idx="43" hasCustomPrompt="1"/>
          </p:nvPr>
        </p:nvSpPr>
        <p:spPr>
          <a:xfrm>
            <a:off x="7295743" y="2263302"/>
            <a:ext cx="1690628" cy="1690816"/>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97FCFEA9-28B7-4A1C-8BC7-F3F635A8BB6F}"/>
              </a:ext>
            </a:extLst>
          </p:cNvPr>
          <p:cNvSpPr>
            <a:spLocks noGrp="1"/>
          </p:cNvSpPr>
          <p:nvPr>
            <p:ph type="pic" sz="quarter" idx="44" hasCustomPrompt="1"/>
          </p:nvPr>
        </p:nvSpPr>
        <p:spPr>
          <a:xfrm>
            <a:off x="9696174" y="2263302"/>
            <a:ext cx="1690628" cy="1690816"/>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92691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F16A93B-6921-4C70-8BB4-714FCAD39A32}"/>
              </a:ext>
            </a:extLst>
          </p:cNvPr>
          <p:cNvSpPr>
            <a:spLocks noGrp="1"/>
          </p:cNvSpPr>
          <p:nvPr>
            <p:ph type="pic" sz="quarter" idx="42" hasCustomPrompt="1"/>
          </p:nvPr>
        </p:nvSpPr>
        <p:spPr>
          <a:xfrm>
            <a:off x="2827782" y="2898848"/>
            <a:ext cx="1190833" cy="1952967"/>
          </a:xfrm>
          <a:custGeom>
            <a:avLst/>
            <a:gdLst>
              <a:gd name="connsiteX0" fmla="*/ 0 w 1190833"/>
              <a:gd name="connsiteY0" fmla="*/ 0 h 1952967"/>
              <a:gd name="connsiteX1" fmla="*/ 1190833 w 1190833"/>
              <a:gd name="connsiteY1" fmla="*/ 0 h 1952967"/>
              <a:gd name="connsiteX2" fmla="*/ 1190833 w 1190833"/>
              <a:gd name="connsiteY2" fmla="*/ 1952967 h 1952967"/>
              <a:gd name="connsiteX3" fmla="*/ 0 w 1190833"/>
              <a:gd name="connsiteY3" fmla="*/ 1952967 h 1952967"/>
            </a:gdLst>
            <a:ahLst/>
            <a:cxnLst>
              <a:cxn ang="0">
                <a:pos x="connsiteX0" y="connsiteY0"/>
              </a:cxn>
              <a:cxn ang="0">
                <a:pos x="connsiteX1" y="connsiteY1"/>
              </a:cxn>
              <a:cxn ang="0">
                <a:pos x="connsiteX2" y="connsiteY2"/>
              </a:cxn>
              <a:cxn ang="0">
                <a:pos x="connsiteX3" y="connsiteY3"/>
              </a:cxn>
            </a:cxnLst>
            <a:rect l="l" t="t" r="r" b="b"/>
            <a:pathLst>
              <a:path w="1190833" h="1952967">
                <a:moveTo>
                  <a:pt x="0" y="0"/>
                </a:moveTo>
                <a:lnTo>
                  <a:pt x="1190833" y="0"/>
                </a:lnTo>
                <a:lnTo>
                  <a:pt x="1190833" y="1952967"/>
                </a:lnTo>
                <a:lnTo>
                  <a:pt x="0" y="1952967"/>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7354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40" r:id="rId3"/>
    <p:sldLayoutId id="2147483736" r:id="rId4"/>
    <p:sldLayoutId id="2147483738" r:id="rId5"/>
    <p:sldLayoutId id="2147483737" r:id="rId6"/>
    <p:sldLayoutId id="2147483753" r:id="rId7"/>
    <p:sldLayoutId id="2147483739" r:id="rId8"/>
    <p:sldLayoutId id="2147483741" r:id="rId9"/>
    <p:sldLayoutId id="2147483745" r:id="rId10"/>
    <p:sldLayoutId id="2147483754" r:id="rId1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54" r:id="rId2"/>
    <p:sldLayoutId id="2147483656" r:id="rId3"/>
    <p:sldLayoutId id="2147483687" r:id="rId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hlinkClick r:id="rId2"/>
          </p:cNvPr>
          <p:cNvSpPr txBox="1"/>
          <p:nvPr/>
        </p:nvSpPr>
        <p:spPr>
          <a:xfrm>
            <a:off x="5227719" y="6588021"/>
            <a:ext cx="6320658" cy="246221"/>
          </a:xfrm>
          <a:prstGeom prst="rect">
            <a:avLst/>
          </a:prstGeom>
          <a:noFill/>
        </p:spPr>
        <p:txBody>
          <a:bodyPr wrap="square" rtlCol="0">
            <a:spAutoFit/>
          </a:bodyPr>
          <a:lstStyle/>
          <a:p>
            <a:pPr algn="r"/>
            <a:endParaRPr lang="ko-KR" altLang="en-US" sz="1000" dirty="0">
              <a:solidFill>
                <a:schemeClr val="bg1"/>
              </a:solidFill>
              <a:cs typeface="Arial" pitchFamily="34" charset="0"/>
            </a:endParaRPr>
          </a:p>
        </p:txBody>
      </p:sp>
      <p:sp>
        <p:nvSpPr>
          <p:cNvPr id="13" name="TextBox 12">
            <a:extLst>
              <a:ext uri="{FF2B5EF4-FFF2-40B4-BE49-F238E27FC236}">
                <a16:creationId xmlns:a16="http://schemas.microsoft.com/office/drawing/2014/main" id="{C221F751-3C5B-4561-AD14-8637C5B66736}"/>
              </a:ext>
            </a:extLst>
          </p:cNvPr>
          <p:cNvSpPr txBox="1"/>
          <p:nvPr/>
        </p:nvSpPr>
        <p:spPr>
          <a:xfrm>
            <a:off x="1528396" y="4596142"/>
            <a:ext cx="9741706" cy="830997"/>
          </a:xfrm>
          <a:prstGeom prst="rect">
            <a:avLst/>
          </a:prstGeom>
          <a:noFill/>
        </p:spPr>
        <p:txBody>
          <a:bodyPr wrap="square" rtlCol="0" anchor="ctr">
            <a:spAutoFit/>
          </a:bodyPr>
          <a:lstStyle/>
          <a:p>
            <a:r>
              <a:rPr lang="en-US" altLang="ko-KR" sz="4800" b="1" dirty="0">
                <a:solidFill>
                  <a:schemeClr val="bg1"/>
                </a:solidFill>
                <a:cs typeface="Arial" pitchFamily="34" charset="0"/>
              </a:rPr>
              <a:t>App - redesign - Solve a problem</a:t>
            </a:r>
            <a:endParaRPr lang="ko-KR" altLang="en-US" sz="4800" b="1"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5158674" y="5558940"/>
            <a:ext cx="6964133" cy="1487651"/>
          </a:xfrm>
          <a:prstGeom prst="rect">
            <a:avLst/>
          </a:prstGeom>
          <a:noFill/>
        </p:spPr>
        <p:txBody>
          <a:bodyPr wrap="square" rtlCol="0" anchor="ctr">
            <a:spAutoFit/>
          </a:bodyPr>
          <a:lstStyle/>
          <a:p>
            <a:pPr algn="r"/>
            <a:r>
              <a:rPr lang="en-US" altLang="ko-KR" sz="2400" dirty="0">
                <a:solidFill>
                  <a:schemeClr val="bg1"/>
                </a:solidFill>
                <a:cs typeface="Arial" pitchFamily="34" charset="0"/>
              </a:rPr>
              <a:t>Indira Konkasheva</a:t>
            </a:r>
          </a:p>
          <a:p>
            <a:pPr algn="r"/>
            <a:r>
              <a:rPr lang="en-US" altLang="ko-KR" sz="2400" dirty="0">
                <a:solidFill>
                  <a:schemeClr val="bg1"/>
                </a:solidFill>
                <a:cs typeface="Arial" pitchFamily="34" charset="0"/>
              </a:rPr>
              <a:t>19F_MTM6260_010</a:t>
            </a:r>
          </a:p>
          <a:p>
            <a:pPr algn="r"/>
            <a:r>
              <a:rPr lang="en-US" altLang="ko-KR" sz="2400" dirty="0">
                <a:solidFill>
                  <a:schemeClr val="bg1"/>
                </a:solidFill>
                <a:cs typeface="Arial" pitchFamily="34" charset="0"/>
              </a:rPr>
              <a:t>User Experience Design</a:t>
            </a:r>
          </a:p>
          <a:p>
            <a:pPr algn="r"/>
            <a:endParaRPr lang="ko-KR" altLang="en-US" sz="1867" dirty="0">
              <a:solidFill>
                <a:schemeClr val="bg1"/>
              </a:solidFill>
              <a:cs typeface="Arial" pitchFamily="34" charset="0"/>
            </a:endParaRPr>
          </a:p>
        </p:txBody>
      </p:sp>
      <p:sp>
        <p:nvSpPr>
          <p:cNvPr id="5" name="Freeform: Shape 4">
            <a:extLst>
              <a:ext uri="{FF2B5EF4-FFF2-40B4-BE49-F238E27FC236}">
                <a16:creationId xmlns:a16="http://schemas.microsoft.com/office/drawing/2014/main" id="{2D27DFF5-FA32-41A8-A04D-E0125D1B6938}"/>
              </a:ext>
            </a:extLst>
          </p:cNvPr>
          <p:cNvSpPr/>
          <p:nvPr/>
        </p:nvSpPr>
        <p:spPr>
          <a:xfrm>
            <a:off x="906029" y="5213732"/>
            <a:ext cx="1046784" cy="292484"/>
          </a:xfrm>
          <a:custGeom>
            <a:avLst/>
            <a:gdLst>
              <a:gd name="connsiteX0" fmla="*/ 67911 w 1046784"/>
              <a:gd name="connsiteY0" fmla="*/ 147959 h 292483"/>
              <a:gd name="connsiteX1" fmla="*/ 137183 w 1046784"/>
              <a:gd name="connsiteY1" fmla="*/ 255716 h 292483"/>
              <a:gd name="connsiteX2" fmla="*/ 158735 w 1046784"/>
              <a:gd name="connsiteY2" fmla="*/ 283425 h 292483"/>
              <a:gd name="connsiteX3" fmla="*/ 913035 w 1046784"/>
              <a:gd name="connsiteY3" fmla="*/ 283425 h 292483"/>
              <a:gd name="connsiteX4" fmla="*/ 933047 w 1046784"/>
              <a:gd name="connsiteY4" fmla="*/ 255716 h 292483"/>
              <a:gd name="connsiteX5" fmla="*/ 997702 w 1046784"/>
              <a:gd name="connsiteY5" fmla="*/ 147959 h 292483"/>
              <a:gd name="connsiteX6" fmla="*/ 1040804 w 1046784"/>
              <a:gd name="connsiteY6" fmla="*/ 18650 h 292483"/>
              <a:gd name="connsiteX7" fmla="*/ 18650 w 1046784"/>
              <a:gd name="connsiteY7" fmla="*/ 18650 h 292483"/>
              <a:gd name="connsiteX8" fmla="*/ 67911 w 1046784"/>
              <a:gd name="connsiteY8" fmla="*/ 147959 h 29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784" h="292483">
                <a:moveTo>
                  <a:pt x="67911" y="147959"/>
                </a:moveTo>
                <a:cubicBezTo>
                  <a:pt x="87923" y="183365"/>
                  <a:pt x="111014" y="220310"/>
                  <a:pt x="137183" y="255716"/>
                </a:cubicBezTo>
                <a:cubicBezTo>
                  <a:pt x="143341" y="264953"/>
                  <a:pt x="151038" y="274189"/>
                  <a:pt x="158735" y="283425"/>
                </a:cubicBezTo>
                <a:lnTo>
                  <a:pt x="913035" y="283425"/>
                </a:lnTo>
                <a:cubicBezTo>
                  <a:pt x="919193" y="274189"/>
                  <a:pt x="926890" y="264953"/>
                  <a:pt x="933047" y="255716"/>
                </a:cubicBezTo>
                <a:cubicBezTo>
                  <a:pt x="957678" y="220310"/>
                  <a:pt x="979229" y="183365"/>
                  <a:pt x="997702" y="147959"/>
                </a:cubicBezTo>
                <a:cubicBezTo>
                  <a:pt x="1017714" y="104856"/>
                  <a:pt x="1033108" y="61753"/>
                  <a:pt x="1040804" y="18650"/>
                </a:cubicBezTo>
                <a:lnTo>
                  <a:pt x="18650" y="18650"/>
                </a:lnTo>
                <a:cubicBezTo>
                  <a:pt x="29426" y="61753"/>
                  <a:pt x="46359" y="104856"/>
                  <a:pt x="67911" y="147959"/>
                </a:cubicBezTo>
                <a:close/>
              </a:path>
            </a:pathLst>
          </a:custGeom>
          <a:noFill/>
          <a:ln w="1538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B3C9BBE-EC25-47B2-B3D9-832D0DF0F417}"/>
              </a:ext>
            </a:extLst>
          </p:cNvPr>
          <p:cNvSpPr/>
          <p:nvPr/>
        </p:nvSpPr>
        <p:spPr>
          <a:xfrm>
            <a:off x="1018404" y="3143254"/>
            <a:ext cx="892846" cy="277090"/>
          </a:xfrm>
          <a:custGeom>
            <a:avLst/>
            <a:gdLst>
              <a:gd name="connsiteX0" fmla="*/ 888405 w 892845"/>
              <a:gd name="connsiteY0" fmla="*/ 74068 h 277089"/>
              <a:gd name="connsiteX1" fmla="*/ 860696 w 892845"/>
              <a:gd name="connsiteY1" fmla="*/ 18650 h 277089"/>
              <a:gd name="connsiteX2" fmla="*/ 97159 w 892845"/>
              <a:gd name="connsiteY2" fmla="*/ 18650 h 277089"/>
              <a:gd name="connsiteX3" fmla="*/ 58674 w 892845"/>
              <a:gd name="connsiteY3" fmla="*/ 81765 h 277089"/>
              <a:gd name="connsiteX4" fmla="*/ 18650 w 892845"/>
              <a:gd name="connsiteY4" fmla="*/ 235704 h 277089"/>
              <a:gd name="connsiteX5" fmla="*/ 18650 w 892845"/>
              <a:gd name="connsiteY5" fmla="*/ 235704 h 277089"/>
              <a:gd name="connsiteX6" fmla="*/ 20190 w 892845"/>
              <a:gd name="connsiteY6" fmla="*/ 269571 h 277089"/>
              <a:gd name="connsiteX7" fmla="*/ 538964 w 892845"/>
              <a:gd name="connsiteY7" fmla="*/ 269571 h 277089"/>
              <a:gd name="connsiteX8" fmla="*/ 538964 w 892845"/>
              <a:gd name="connsiteY8" fmla="*/ 74068 h 277089"/>
              <a:gd name="connsiteX9" fmla="*/ 888405 w 892845"/>
              <a:gd name="connsiteY9" fmla="*/ 74068 h 27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2845" h="277089">
                <a:moveTo>
                  <a:pt x="888405" y="74068"/>
                </a:moveTo>
                <a:cubicBezTo>
                  <a:pt x="880708" y="55596"/>
                  <a:pt x="869932" y="37123"/>
                  <a:pt x="860696" y="18650"/>
                </a:cubicBezTo>
                <a:lnTo>
                  <a:pt x="97159" y="18650"/>
                </a:lnTo>
                <a:cubicBezTo>
                  <a:pt x="81765" y="38662"/>
                  <a:pt x="69450" y="60214"/>
                  <a:pt x="58674" y="81765"/>
                </a:cubicBezTo>
                <a:cubicBezTo>
                  <a:pt x="32505" y="131026"/>
                  <a:pt x="18650" y="181826"/>
                  <a:pt x="18650" y="235704"/>
                </a:cubicBezTo>
                <a:cubicBezTo>
                  <a:pt x="18650" y="235704"/>
                  <a:pt x="18650" y="235704"/>
                  <a:pt x="18650" y="235704"/>
                </a:cubicBezTo>
                <a:cubicBezTo>
                  <a:pt x="18650" y="246480"/>
                  <a:pt x="18650" y="258795"/>
                  <a:pt x="20190" y="269571"/>
                </a:cubicBezTo>
                <a:lnTo>
                  <a:pt x="538964" y="269571"/>
                </a:lnTo>
                <a:lnTo>
                  <a:pt x="538964" y="74068"/>
                </a:lnTo>
                <a:lnTo>
                  <a:pt x="888405" y="74068"/>
                </a:lnTo>
                <a:close/>
              </a:path>
            </a:pathLst>
          </a:custGeom>
          <a:noFill/>
          <a:ln w="1538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9898A41-40B0-45E9-9B71-D0C5903AE86C}"/>
              </a:ext>
            </a:extLst>
          </p:cNvPr>
          <p:cNvSpPr/>
          <p:nvPr/>
        </p:nvSpPr>
        <p:spPr>
          <a:xfrm>
            <a:off x="1052271" y="1856325"/>
            <a:ext cx="923633" cy="277090"/>
          </a:xfrm>
          <a:custGeom>
            <a:avLst/>
            <a:gdLst>
              <a:gd name="connsiteX0" fmla="*/ 831448 w 923633"/>
              <a:gd name="connsiteY0" fmla="*/ 264953 h 277089"/>
              <a:gd name="connsiteX1" fmla="*/ 883787 w 923633"/>
              <a:gd name="connsiteY1" fmla="*/ 157195 h 277089"/>
              <a:gd name="connsiteX2" fmla="*/ 919193 w 923633"/>
              <a:gd name="connsiteY2" fmla="*/ 18650 h 277089"/>
              <a:gd name="connsiteX3" fmla="*/ 18650 w 923633"/>
              <a:gd name="connsiteY3" fmla="*/ 18650 h 277089"/>
              <a:gd name="connsiteX4" fmla="*/ 52517 w 923633"/>
              <a:gd name="connsiteY4" fmla="*/ 157195 h 277089"/>
              <a:gd name="connsiteX5" fmla="*/ 104856 w 923633"/>
              <a:gd name="connsiteY5" fmla="*/ 264953 h 277089"/>
              <a:gd name="connsiteX6" fmla="*/ 106395 w 923633"/>
              <a:gd name="connsiteY6" fmla="*/ 268031 h 277089"/>
              <a:gd name="connsiteX7" fmla="*/ 828369 w 923633"/>
              <a:gd name="connsiteY7" fmla="*/ 268031 h 277089"/>
              <a:gd name="connsiteX8" fmla="*/ 831448 w 923633"/>
              <a:gd name="connsiteY8" fmla="*/ 264953 h 27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633" h="277089">
                <a:moveTo>
                  <a:pt x="831448" y="264953"/>
                </a:moveTo>
                <a:cubicBezTo>
                  <a:pt x="851460" y="229547"/>
                  <a:pt x="869932" y="194141"/>
                  <a:pt x="883787" y="157195"/>
                </a:cubicBezTo>
                <a:cubicBezTo>
                  <a:pt x="900720" y="112553"/>
                  <a:pt x="911496" y="66371"/>
                  <a:pt x="919193" y="18650"/>
                </a:cubicBezTo>
                <a:lnTo>
                  <a:pt x="18650" y="18650"/>
                </a:lnTo>
                <a:cubicBezTo>
                  <a:pt x="24808" y="67911"/>
                  <a:pt x="35584" y="114092"/>
                  <a:pt x="52517" y="157195"/>
                </a:cubicBezTo>
                <a:cubicBezTo>
                  <a:pt x="66371" y="194141"/>
                  <a:pt x="84844" y="231086"/>
                  <a:pt x="104856" y="264953"/>
                </a:cubicBezTo>
                <a:cubicBezTo>
                  <a:pt x="104856" y="266492"/>
                  <a:pt x="106395" y="266492"/>
                  <a:pt x="106395" y="268031"/>
                </a:cubicBezTo>
                <a:lnTo>
                  <a:pt x="828369" y="268031"/>
                </a:lnTo>
                <a:cubicBezTo>
                  <a:pt x="829908" y="266492"/>
                  <a:pt x="829908" y="266492"/>
                  <a:pt x="831448" y="264953"/>
                </a:cubicBezTo>
                <a:close/>
              </a:path>
            </a:pathLst>
          </a:custGeom>
          <a:noFill/>
          <a:ln w="15387"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14DBE7D-3558-4414-95D8-884751D88C88}"/>
              </a:ext>
            </a:extLst>
          </p:cNvPr>
          <p:cNvSpPr/>
          <p:nvPr/>
        </p:nvSpPr>
        <p:spPr>
          <a:xfrm>
            <a:off x="1032259" y="3501932"/>
            <a:ext cx="862058" cy="277090"/>
          </a:xfrm>
          <a:custGeom>
            <a:avLst/>
            <a:gdLst>
              <a:gd name="connsiteX0" fmla="*/ 522030 w 862057"/>
              <a:gd name="connsiteY0" fmla="*/ 18650 h 277089"/>
              <a:gd name="connsiteX1" fmla="*/ 18650 w 862057"/>
              <a:gd name="connsiteY1" fmla="*/ 18650 h 277089"/>
              <a:gd name="connsiteX2" fmla="*/ 57135 w 862057"/>
              <a:gd name="connsiteY2" fmla="*/ 138723 h 277089"/>
              <a:gd name="connsiteX3" fmla="*/ 109474 w 862057"/>
              <a:gd name="connsiteY3" fmla="*/ 246480 h 277089"/>
              <a:gd name="connsiteX4" fmla="*/ 123329 w 862057"/>
              <a:gd name="connsiteY4" fmla="*/ 268031 h 277089"/>
              <a:gd name="connsiteX5" fmla="*/ 811436 w 862057"/>
              <a:gd name="connsiteY5" fmla="*/ 268031 h 277089"/>
              <a:gd name="connsiteX6" fmla="*/ 825290 w 862057"/>
              <a:gd name="connsiteY6" fmla="*/ 246480 h 277089"/>
              <a:gd name="connsiteX7" fmla="*/ 848381 w 862057"/>
              <a:gd name="connsiteY7" fmla="*/ 206456 h 277089"/>
              <a:gd name="connsiteX8" fmla="*/ 522030 w 862057"/>
              <a:gd name="connsiteY8" fmla="*/ 206456 h 277089"/>
              <a:gd name="connsiteX9" fmla="*/ 522030 w 862057"/>
              <a:gd name="connsiteY9" fmla="*/ 18650 h 27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057" h="277089">
                <a:moveTo>
                  <a:pt x="522030" y="18650"/>
                </a:moveTo>
                <a:lnTo>
                  <a:pt x="18650" y="18650"/>
                </a:lnTo>
                <a:cubicBezTo>
                  <a:pt x="27887" y="60214"/>
                  <a:pt x="40202" y="100238"/>
                  <a:pt x="57135" y="138723"/>
                </a:cubicBezTo>
                <a:cubicBezTo>
                  <a:pt x="72529" y="175668"/>
                  <a:pt x="89462" y="211074"/>
                  <a:pt x="109474" y="246480"/>
                </a:cubicBezTo>
                <a:cubicBezTo>
                  <a:pt x="114092" y="254177"/>
                  <a:pt x="118711" y="261874"/>
                  <a:pt x="123329" y="268031"/>
                </a:cubicBezTo>
                <a:lnTo>
                  <a:pt x="811436" y="268031"/>
                </a:lnTo>
                <a:cubicBezTo>
                  <a:pt x="816054" y="260334"/>
                  <a:pt x="820672" y="252637"/>
                  <a:pt x="825290" y="246480"/>
                </a:cubicBezTo>
                <a:cubicBezTo>
                  <a:pt x="832987" y="234165"/>
                  <a:pt x="840684" y="220310"/>
                  <a:pt x="848381" y="206456"/>
                </a:cubicBezTo>
                <a:lnTo>
                  <a:pt x="522030" y="206456"/>
                </a:lnTo>
                <a:lnTo>
                  <a:pt x="522030" y="18650"/>
                </a:lnTo>
                <a:close/>
              </a:path>
            </a:pathLst>
          </a:custGeom>
          <a:noFill/>
          <a:ln w="15387"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5995D32-6A82-439F-AEA6-48407C44F08D}"/>
              </a:ext>
            </a:extLst>
          </p:cNvPr>
          <p:cNvSpPr/>
          <p:nvPr/>
        </p:nvSpPr>
        <p:spPr>
          <a:xfrm>
            <a:off x="898332" y="4835042"/>
            <a:ext cx="1062178" cy="292484"/>
          </a:xfrm>
          <a:custGeom>
            <a:avLst/>
            <a:gdLst>
              <a:gd name="connsiteX0" fmla="*/ 72529 w 1062178"/>
              <a:gd name="connsiteY0" fmla="*/ 109475 h 292483"/>
              <a:gd name="connsiteX1" fmla="*/ 20190 w 1062178"/>
              <a:gd name="connsiteY1" fmla="*/ 263413 h 292483"/>
              <a:gd name="connsiteX2" fmla="*/ 18650 w 1062178"/>
              <a:gd name="connsiteY2" fmla="*/ 281886 h 292483"/>
              <a:gd name="connsiteX3" fmla="*/ 1053120 w 1062178"/>
              <a:gd name="connsiteY3" fmla="*/ 281886 h 292483"/>
              <a:gd name="connsiteX4" fmla="*/ 1050041 w 1062178"/>
              <a:gd name="connsiteY4" fmla="*/ 263413 h 292483"/>
              <a:gd name="connsiteX5" fmla="*/ 991544 w 1062178"/>
              <a:gd name="connsiteY5" fmla="*/ 109475 h 292483"/>
              <a:gd name="connsiteX6" fmla="*/ 933047 w 1062178"/>
              <a:gd name="connsiteY6" fmla="*/ 18650 h 292483"/>
              <a:gd name="connsiteX7" fmla="*/ 131026 w 1062178"/>
              <a:gd name="connsiteY7" fmla="*/ 18650 h 292483"/>
              <a:gd name="connsiteX8" fmla="*/ 72529 w 1062178"/>
              <a:gd name="connsiteY8" fmla="*/ 109475 h 29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178" h="292483">
                <a:moveTo>
                  <a:pt x="72529" y="109475"/>
                </a:moveTo>
                <a:cubicBezTo>
                  <a:pt x="46359" y="160274"/>
                  <a:pt x="27887" y="211074"/>
                  <a:pt x="20190" y="263413"/>
                </a:cubicBezTo>
                <a:cubicBezTo>
                  <a:pt x="18650" y="269571"/>
                  <a:pt x="18650" y="275728"/>
                  <a:pt x="18650" y="281886"/>
                </a:cubicBezTo>
                <a:lnTo>
                  <a:pt x="1053120" y="281886"/>
                </a:lnTo>
                <a:cubicBezTo>
                  <a:pt x="1051580" y="275728"/>
                  <a:pt x="1051580" y="269571"/>
                  <a:pt x="1050041" y="263413"/>
                </a:cubicBezTo>
                <a:cubicBezTo>
                  <a:pt x="1040804" y="211074"/>
                  <a:pt x="1020792" y="160274"/>
                  <a:pt x="991544" y="109475"/>
                </a:cubicBezTo>
                <a:cubicBezTo>
                  <a:pt x="974611" y="78687"/>
                  <a:pt x="954599" y="49438"/>
                  <a:pt x="933047" y="18650"/>
                </a:cubicBezTo>
                <a:lnTo>
                  <a:pt x="131026" y="18650"/>
                </a:lnTo>
                <a:cubicBezTo>
                  <a:pt x="107935" y="49438"/>
                  <a:pt x="87923" y="78687"/>
                  <a:pt x="72529" y="109475"/>
                </a:cubicBezTo>
                <a:close/>
              </a:path>
            </a:pathLst>
          </a:custGeom>
          <a:noFill/>
          <a:ln w="15387" cap="flat">
            <a:noFill/>
            <a:prstDash val="solid"/>
            <a:miter/>
          </a:ln>
        </p:spPr>
        <p:txBody>
          <a:bodyPr rtlCol="0" anchor="ctr"/>
          <a:lstStyle/>
          <a:p>
            <a:endParaRPr lang="en-US"/>
          </a:p>
        </p:txBody>
      </p:sp>
      <p:pic>
        <p:nvPicPr>
          <p:cNvPr id="4" name="Picture 3" descr="A picture containing drawing&#10;&#10;Description automatically generated">
            <a:extLst>
              <a:ext uri="{FF2B5EF4-FFF2-40B4-BE49-F238E27FC236}">
                <a16:creationId xmlns:a16="http://schemas.microsoft.com/office/drawing/2014/main" id="{292C0CF0-BAFD-4904-8879-F3B9CD76C2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9163" y="1217611"/>
            <a:ext cx="3096353" cy="2747205"/>
          </a:xfrm>
          <a:prstGeom prst="rect">
            <a:avLst/>
          </a:prstGeom>
        </p:spPr>
      </p:pic>
      <p:sp>
        <p:nvSpPr>
          <p:cNvPr id="8" name="Rectangle 7">
            <a:extLst>
              <a:ext uri="{FF2B5EF4-FFF2-40B4-BE49-F238E27FC236}">
                <a16:creationId xmlns:a16="http://schemas.microsoft.com/office/drawing/2014/main" id="{5D2F725D-AEDA-4E0C-92B0-3ED46B8980B5}"/>
              </a:ext>
            </a:extLst>
          </p:cNvPr>
          <p:cNvSpPr/>
          <p:nvPr/>
        </p:nvSpPr>
        <p:spPr>
          <a:xfrm>
            <a:off x="4268499" y="3927285"/>
            <a:ext cx="3769302" cy="590931"/>
          </a:xfrm>
          <a:prstGeom prst="rect">
            <a:avLst/>
          </a:prstGeom>
        </p:spPr>
        <p:txBody>
          <a:bodyPr wrap="none">
            <a:spAutoFit/>
          </a:bodyPr>
          <a:lstStyle/>
          <a:p>
            <a:pPr lvl="0" algn="ctr" defTabSz="914400">
              <a:lnSpc>
                <a:spcPct val="90000"/>
              </a:lnSpc>
              <a:spcBef>
                <a:spcPct val="0"/>
              </a:spcBef>
              <a:spcAft>
                <a:spcPts val="600"/>
              </a:spcAft>
            </a:pPr>
            <a:r>
              <a:rPr lang="en-CA" sz="3600" b="1" dirty="0">
                <a:solidFill>
                  <a:schemeClr val="bg1">
                    <a:lumMod val="95000"/>
                  </a:schemeClr>
                </a:solidFill>
                <a:latin typeface="LIBRARY 3 AM" panose="02000503020000020004" pitchFamily="50" charset="0"/>
              </a:rPr>
              <a:t>  DOCTOR PAD</a:t>
            </a:r>
            <a:endParaRPr lang="en-US" sz="3600" b="1" dirty="0">
              <a:solidFill>
                <a:schemeClr val="bg1">
                  <a:lumMod val="95000"/>
                </a:schemeClr>
              </a:solidFill>
              <a:latin typeface="LIBRARY 3 AM" panose="02000503020000020004" pitchFamily="50" charset="0"/>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E84498-084A-4077-93EB-1F45462E7877}"/>
              </a:ext>
            </a:extLst>
          </p:cNvPr>
          <p:cNvSpPr/>
          <p:nvPr/>
        </p:nvSpPr>
        <p:spPr>
          <a:xfrm>
            <a:off x="1758462" y="800744"/>
            <a:ext cx="8096250" cy="923330"/>
          </a:xfrm>
          <a:prstGeom prst="rect">
            <a:avLst/>
          </a:prstGeom>
        </p:spPr>
        <p:txBody>
          <a:bodyPr wrap="square">
            <a:spAutoFit/>
          </a:bodyPr>
          <a:lstStyle/>
          <a:p>
            <a:pPr lvl="0" algn="ctr" defTabSz="914400">
              <a:lnSpc>
                <a:spcPct val="90000"/>
              </a:lnSpc>
              <a:spcBef>
                <a:spcPct val="0"/>
              </a:spcBef>
              <a:spcAft>
                <a:spcPts val="600"/>
              </a:spcAft>
            </a:pPr>
            <a:r>
              <a:rPr lang="en-CA" sz="6000" b="1" dirty="0">
                <a:solidFill>
                  <a:srgbClr val="2395A6">
                    <a:lumMod val="75000"/>
                  </a:srgbClr>
                </a:solidFill>
                <a:latin typeface="+mj-lt"/>
              </a:rPr>
              <a:t>THANK YOU! </a:t>
            </a:r>
            <a:endParaRPr lang="en-US" sz="6000" dirty="0">
              <a:solidFill>
                <a:srgbClr val="2395A6">
                  <a:lumMod val="75000"/>
                </a:srgbClr>
              </a:solidFill>
              <a:latin typeface="+mj-lt"/>
            </a:endParaRPr>
          </a:p>
        </p:txBody>
      </p:sp>
      <p:pic>
        <p:nvPicPr>
          <p:cNvPr id="4" name="Picture 3">
            <a:extLst>
              <a:ext uri="{FF2B5EF4-FFF2-40B4-BE49-F238E27FC236}">
                <a16:creationId xmlns:a16="http://schemas.microsoft.com/office/drawing/2014/main" id="{0D66E206-4413-4FCF-A3F8-B37A05041E4D}"/>
              </a:ext>
            </a:extLst>
          </p:cNvPr>
          <p:cNvPicPr>
            <a:picLocks noChangeAspect="1"/>
          </p:cNvPicPr>
          <p:nvPr/>
        </p:nvPicPr>
        <p:blipFill>
          <a:blip r:embed="rId2"/>
          <a:stretch>
            <a:fillRect/>
          </a:stretch>
        </p:blipFill>
        <p:spPr>
          <a:xfrm>
            <a:off x="4181624" y="2092450"/>
            <a:ext cx="3097036" cy="2743438"/>
          </a:xfrm>
          <a:prstGeom prst="rect">
            <a:avLst/>
          </a:prstGeom>
        </p:spPr>
      </p:pic>
      <p:sp>
        <p:nvSpPr>
          <p:cNvPr id="5" name="Rectangle 4">
            <a:extLst>
              <a:ext uri="{FF2B5EF4-FFF2-40B4-BE49-F238E27FC236}">
                <a16:creationId xmlns:a16="http://schemas.microsoft.com/office/drawing/2014/main" id="{F6E778F9-D113-4A03-9AF7-48FDF2CB2C5D}"/>
              </a:ext>
            </a:extLst>
          </p:cNvPr>
          <p:cNvSpPr/>
          <p:nvPr/>
        </p:nvSpPr>
        <p:spPr>
          <a:xfrm>
            <a:off x="3674998" y="4699000"/>
            <a:ext cx="4376802" cy="590931"/>
          </a:xfrm>
          <a:prstGeom prst="rect">
            <a:avLst/>
          </a:prstGeom>
        </p:spPr>
        <p:txBody>
          <a:bodyPr wrap="square">
            <a:spAutoFit/>
          </a:bodyPr>
          <a:lstStyle/>
          <a:p>
            <a:pPr lvl="0" algn="ctr" defTabSz="914400">
              <a:lnSpc>
                <a:spcPct val="90000"/>
              </a:lnSpc>
              <a:spcBef>
                <a:spcPct val="0"/>
              </a:spcBef>
              <a:spcAft>
                <a:spcPts val="600"/>
              </a:spcAft>
            </a:pPr>
            <a:r>
              <a:rPr lang="en-CA" sz="3600" b="1" dirty="0">
                <a:solidFill>
                  <a:schemeClr val="bg1">
                    <a:lumMod val="50000"/>
                  </a:schemeClr>
                </a:solidFill>
                <a:latin typeface="LIBRARY 3 AM" panose="02000503020000020004" pitchFamily="50" charset="0"/>
              </a:rPr>
              <a:t>DOCTOR PAD</a:t>
            </a:r>
            <a:endParaRPr lang="en-US" sz="3600" b="1" dirty="0">
              <a:solidFill>
                <a:schemeClr val="bg1">
                  <a:lumMod val="50000"/>
                </a:schemeClr>
              </a:solidFill>
              <a:latin typeface="LIBRARY 3 AM" panose="02000503020000020004" pitchFamily="50" charset="0"/>
            </a:endParaRPr>
          </a:p>
        </p:txBody>
      </p:sp>
    </p:spTree>
    <p:extLst>
      <p:ext uri="{BB962C8B-B14F-4D97-AF65-F5344CB8AC3E}">
        <p14:creationId xmlns:p14="http://schemas.microsoft.com/office/powerpoint/2010/main" val="1835822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881996-6422-4D15-A2C1-BFAEC06DADEB}"/>
              </a:ext>
            </a:extLst>
          </p:cNvPr>
          <p:cNvSpPr txBox="1"/>
          <p:nvPr/>
        </p:nvSpPr>
        <p:spPr>
          <a:xfrm>
            <a:off x="3697656" y="760505"/>
            <a:ext cx="6191673" cy="769441"/>
          </a:xfrm>
          <a:prstGeom prst="rect">
            <a:avLst/>
          </a:prstGeom>
          <a:noFill/>
        </p:spPr>
        <p:txBody>
          <a:bodyPr wrap="square" rtlCol="0" anchor="ctr">
            <a:spAutoFit/>
          </a:bodyPr>
          <a:lstStyle/>
          <a:p>
            <a:r>
              <a:rPr lang="en-US" altLang="ko-KR" sz="4400" b="1" dirty="0">
                <a:solidFill>
                  <a:schemeClr val="bg1"/>
                </a:solidFill>
                <a:latin typeface="+mj-lt"/>
                <a:cs typeface="Arial" pitchFamily="34" charset="0"/>
              </a:rPr>
              <a:t>Business Goals</a:t>
            </a:r>
            <a:endParaRPr lang="ko-KR" altLang="en-US" sz="4400" b="1" dirty="0">
              <a:solidFill>
                <a:schemeClr val="bg1"/>
              </a:solidFill>
              <a:latin typeface="+mj-lt"/>
              <a:cs typeface="Arial" pitchFamily="34" charset="0"/>
            </a:endParaRPr>
          </a:p>
        </p:txBody>
      </p:sp>
      <p:grpSp>
        <p:nvGrpSpPr>
          <p:cNvPr id="229" name="Group 228">
            <a:extLst>
              <a:ext uri="{FF2B5EF4-FFF2-40B4-BE49-F238E27FC236}">
                <a16:creationId xmlns:a16="http://schemas.microsoft.com/office/drawing/2014/main" id="{3679C327-EA7A-4A10-AB4C-DD0116F7F349}"/>
              </a:ext>
            </a:extLst>
          </p:cNvPr>
          <p:cNvGrpSpPr/>
          <p:nvPr/>
        </p:nvGrpSpPr>
        <p:grpSpPr>
          <a:xfrm>
            <a:off x="3461893" y="1741549"/>
            <a:ext cx="6139292" cy="646331"/>
            <a:chOff x="5808996" y="1631182"/>
            <a:chExt cx="6139292" cy="646331"/>
          </a:xfrm>
        </p:grpSpPr>
        <p:sp>
          <p:nvSpPr>
            <p:cNvPr id="4" name="TextBox 3">
              <a:extLst>
                <a:ext uri="{FF2B5EF4-FFF2-40B4-BE49-F238E27FC236}">
                  <a16:creationId xmlns:a16="http://schemas.microsoft.com/office/drawing/2014/main" id="{33970DAD-6F8A-4507-B262-C4F7DDA4D33B}"/>
                </a:ext>
              </a:extLst>
            </p:cNvPr>
            <p:cNvSpPr txBox="1"/>
            <p:nvPr/>
          </p:nvSpPr>
          <p:spPr>
            <a:xfrm>
              <a:off x="6721262" y="1666120"/>
              <a:ext cx="5227026" cy="523220"/>
            </a:xfrm>
            <a:prstGeom prst="rect">
              <a:avLst/>
            </a:prstGeom>
            <a:noFill/>
          </p:spPr>
          <p:txBody>
            <a:bodyPr wrap="square" lIns="108000" rIns="108000" rtlCol="0">
              <a:spAutoFit/>
            </a:bodyPr>
            <a:lstStyle/>
            <a:p>
              <a:pPr lvl="0" defTabSz="914400" eaLnBrk="0" fontAlgn="base" hangingPunct="0">
                <a:spcBef>
                  <a:spcPct val="0"/>
                </a:spcBef>
                <a:spcAft>
                  <a:spcPct val="0"/>
                </a:spcAft>
              </a:pPr>
              <a:r>
                <a:rPr lang="en-CA" altLang="en-US" sz="2800" b="1" dirty="0">
                  <a:solidFill>
                    <a:schemeClr val="bg1"/>
                  </a:solidFill>
                  <a:ea typeface="Calibri" panose="020F0502020204030204" pitchFamily="34" charset="0"/>
                  <a:cs typeface="Adobe Devanagari" panose="02040503050201020203" pitchFamily="18" charset="0"/>
                </a:rPr>
                <a:t>Increase the pool of clients</a:t>
              </a:r>
              <a:endParaRPr lang="en-CA" altLang="en-US" sz="800" b="1" dirty="0">
                <a:solidFill>
                  <a:schemeClr val="bg1"/>
                </a:solidFill>
              </a:endParaRPr>
            </a:p>
          </p:txBody>
        </p:sp>
        <p:sp>
          <p:nvSpPr>
            <p:cNvPr id="5" name="TextBox 4">
              <a:extLst>
                <a:ext uri="{FF2B5EF4-FFF2-40B4-BE49-F238E27FC236}">
                  <a16:creationId xmlns:a16="http://schemas.microsoft.com/office/drawing/2014/main" id="{DC957D5C-4936-4D4C-88B4-15F053903155}"/>
                </a:ext>
              </a:extLst>
            </p:cNvPr>
            <p:cNvSpPr txBox="1"/>
            <p:nvPr/>
          </p:nvSpPr>
          <p:spPr>
            <a:xfrm>
              <a:off x="5808996" y="1631182"/>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 1</a:t>
              </a:r>
              <a:endParaRPr lang="ko-KR" altLang="en-US" sz="3600" b="1" dirty="0">
                <a:solidFill>
                  <a:schemeClr val="bg1"/>
                </a:solidFill>
                <a:cs typeface="Arial" pitchFamily="34" charset="0"/>
              </a:endParaRPr>
            </a:p>
          </p:txBody>
        </p:sp>
      </p:grpSp>
      <p:grpSp>
        <p:nvGrpSpPr>
          <p:cNvPr id="247" name="Group 246">
            <a:extLst>
              <a:ext uri="{FF2B5EF4-FFF2-40B4-BE49-F238E27FC236}">
                <a16:creationId xmlns:a16="http://schemas.microsoft.com/office/drawing/2014/main" id="{554C4BE2-3A7A-417F-958F-0994C6956B42}"/>
              </a:ext>
            </a:extLst>
          </p:cNvPr>
          <p:cNvGrpSpPr/>
          <p:nvPr/>
        </p:nvGrpSpPr>
        <p:grpSpPr>
          <a:xfrm>
            <a:off x="426427" y="1600200"/>
            <a:ext cx="3139519" cy="4741498"/>
            <a:chOff x="-26869" y="50804"/>
            <a:chExt cx="4441271" cy="6396402"/>
          </a:xfrm>
        </p:grpSpPr>
        <p:cxnSp>
          <p:nvCxnSpPr>
            <p:cNvPr id="93" name="Straight Connector 92">
              <a:extLst>
                <a:ext uri="{FF2B5EF4-FFF2-40B4-BE49-F238E27FC236}">
                  <a16:creationId xmlns:a16="http://schemas.microsoft.com/office/drawing/2014/main" id="{670ACE2E-A9D0-43B3-B3F7-A6C62D771E43}"/>
                </a:ext>
              </a:extLst>
            </p:cNvPr>
            <p:cNvCxnSpPr>
              <a:cxnSpLocks/>
            </p:cNvCxnSpPr>
            <p:nvPr/>
          </p:nvCxnSpPr>
          <p:spPr>
            <a:xfrm flipH="1" flipV="1">
              <a:off x="2817894" y="6087912"/>
              <a:ext cx="408522" cy="223200"/>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4E71D470-335E-4DFE-BFD8-D1E7464734A9}"/>
                </a:ext>
              </a:extLst>
            </p:cNvPr>
            <p:cNvSpPr/>
            <p:nvPr/>
          </p:nvSpPr>
          <p:spPr>
            <a:xfrm>
              <a:off x="1026938" y="2472113"/>
              <a:ext cx="105960" cy="105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62D9F32C-5A7D-4827-BC99-61523DC3CC31}"/>
                </a:ext>
              </a:extLst>
            </p:cNvPr>
            <p:cNvSpPr/>
            <p:nvPr/>
          </p:nvSpPr>
          <p:spPr>
            <a:xfrm>
              <a:off x="1824529" y="5364943"/>
              <a:ext cx="105960" cy="105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200D4667-EABB-4D29-8288-3578DFBD2351}"/>
                </a:ext>
              </a:extLst>
            </p:cNvPr>
            <p:cNvSpPr/>
            <p:nvPr/>
          </p:nvSpPr>
          <p:spPr>
            <a:xfrm>
              <a:off x="177362" y="4293379"/>
              <a:ext cx="159474" cy="1594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DCC35BE3-1414-4F47-BFFB-DFBF884A5E05}"/>
                </a:ext>
              </a:extLst>
            </p:cNvPr>
            <p:cNvSpPr/>
            <p:nvPr/>
          </p:nvSpPr>
          <p:spPr>
            <a:xfrm>
              <a:off x="2640340" y="2055206"/>
              <a:ext cx="223201" cy="2232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F6AFD8D-C146-4208-A52C-7DC84492D399}"/>
                </a:ext>
              </a:extLst>
            </p:cNvPr>
            <p:cNvSpPr/>
            <p:nvPr/>
          </p:nvSpPr>
          <p:spPr>
            <a:xfrm>
              <a:off x="1952591" y="148923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1ADA25FA-377D-4DEB-970B-B13CF24D25AA}"/>
                </a:ext>
              </a:extLst>
            </p:cNvPr>
            <p:cNvGrpSpPr/>
            <p:nvPr/>
          </p:nvGrpSpPr>
          <p:grpSpPr>
            <a:xfrm>
              <a:off x="3184887" y="3835341"/>
              <a:ext cx="1229515" cy="1107907"/>
              <a:chOff x="5884197" y="3445640"/>
              <a:chExt cx="1888205" cy="1701448"/>
            </a:xfrm>
          </p:grpSpPr>
          <p:cxnSp>
            <p:nvCxnSpPr>
              <p:cNvPr id="92" name="Straight Connector 91">
                <a:extLst>
                  <a:ext uri="{FF2B5EF4-FFF2-40B4-BE49-F238E27FC236}">
                    <a16:creationId xmlns:a16="http://schemas.microsoft.com/office/drawing/2014/main" id="{9A31CC38-E2B1-4A86-AEBC-F3AD1D3C112F}"/>
                  </a:ext>
                </a:extLst>
              </p:cNvPr>
              <p:cNvCxnSpPr>
                <a:cxnSpLocks/>
              </p:cNvCxnSpPr>
              <p:nvPr/>
            </p:nvCxnSpPr>
            <p:spPr>
              <a:xfrm flipH="1" flipV="1">
                <a:off x="6045862" y="3579224"/>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3C40ED8-9497-4DAF-9102-8285B6A4DDD7}"/>
                  </a:ext>
                </a:extLst>
              </p:cNvPr>
              <p:cNvCxnSpPr>
                <a:cxnSpLocks/>
              </p:cNvCxnSpPr>
              <p:nvPr/>
            </p:nvCxnSpPr>
            <p:spPr>
              <a:xfrm>
                <a:off x="6307804" y="4382663"/>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D228404-3202-424D-BBFD-99AF28046D1D}"/>
                  </a:ext>
                </a:extLst>
              </p:cNvPr>
              <p:cNvCxnSpPr>
                <a:cxnSpLocks/>
              </p:cNvCxnSpPr>
              <p:nvPr/>
            </p:nvCxnSpPr>
            <p:spPr>
              <a:xfrm flipH="1">
                <a:off x="7053754" y="3560075"/>
                <a:ext cx="590803" cy="9362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CD032B2-2823-4364-AEF1-7A5BB6B39226}"/>
                  </a:ext>
                </a:extLst>
              </p:cNvPr>
              <p:cNvCxnSpPr>
                <a:cxnSpLocks/>
              </p:cNvCxnSpPr>
              <p:nvPr/>
            </p:nvCxnSpPr>
            <p:spPr>
              <a:xfrm flipH="1" flipV="1">
                <a:off x="7062531" y="4496289"/>
                <a:ext cx="286624"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3781D5C-8598-4DC4-B15C-FF29CF147C7F}"/>
                  </a:ext>
                </a:extLst>
              </p:cNvPr>
              <p:cNvCxnSpPr>
                <a:cxnSpLocks/>
              </p:cNvCxnSpPr>
              <p:nvPr/>
            </p:nvCxnSpPr>
            <p:spPr>
              <a:xfrm flipV="1">
                <a:off x="5884197" y="4382663"/>
                <a:ext cx="414830"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3D17873-3F2F-4395-9322-A4AD244EAE1F}"/>
                  </a:ext>
                </a:extLst>
              </p:cNvPr>
              <p:cNvCxnSpPr>
                <a:cxnSpLocks/>
              </p:cNvCxnSpPr>
              <p:nvPr/>
            </p:nvCxnSpPr>
            <p:spPr>
              <a:xfrm flipH="1">
                <a:off x="7062531" y="4210875"/>
                <a:ext cx="709871" cy="2854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73B30FF-646D-4703-B7C6-536BAE4585C7}"/>
                  </a:ext>
                </a:extLst>
              </p:cNvPr>
              <p:cNvSpPr/>
              <p:nvPr/>
            </p:nvSpPr>
            <p:spPr>
              <a:xfrm>
                <a:off x="6925909" y="4353582"/>
                <a:ext cx="286624" cy="286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4B9B0ECC-2476-4775-ADD3-1E6EC9FCC1B6}"/>
                  </a:ext>
                </a:extLst>
              </p:cNvPr>
              <p:cNvSpPr/>
              <p:nvPr/>
            </p:nvSpPr>
            <p:spPr>
              <a:xfrm>
                <a:off x="7530122" y="3445640"/>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E8C3181E-BC39-4ED5-896C-8643AEAB61BA}"/>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5F83E974-6F75-411B-8983-A67B9A54AFAC}"/>
                </a:ext>
              </a:extLst>
            </p:cNvPr>
            <p:cNvGrpSpPr/>
            <p:nvPr/>
          </p:nvGrpSpPr>
          <p:grpSpPr>
            <a:xfrm rot="10800000">
              <a:off x="-26869" y="50804"/>
              <a:ext cx="2246936" cy="1701448"/>
              <a:chOff x="5884197" y="3445640"/>
              <a:chExt cx="2246936" cy="1701448"/>
            </a:xfrm>
          </p:grpSpPr>
          <p:cxnSp>
            <p:nvCxnSpPr>
              <p:cNvPr id="154" name="Straight Connector 153">
                <a:extLst>
                  <a:ext uri="{FF2B5EF4-FFF2-40B4-BE49-F238E27FC236}">
                    <a16:creationId xmlns:a16="http://schemas.microsoft.com/office/drawing/2014/main" id="{59A304A8-463C-4E2A-AAEB-636EEADAA870}"/>
                  </a:ext>
                </a:extLst>
              </p:cNvPr>
              <p:cNvCxnSpPr>
                <a:cxnSpLocks/>
              </p:cNvCxnSpPr>
              <p:nvPr/>
            </p:nvCxnSpPr>
            <p:spPr>
              <a:xfrm flipH="1" flipV="1">
                <a:off x="6045862" y="3579224"/>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D7C6A1D-A0CB-4992-8833-ED982D04466D}"/>
                  </a:ext>
                </a:extLst>
              </p:cNvPr>
              <p:cNvCxnSpPr>
                <a:cxnSpLocks/>
              </p:cNvCxnSpPr>
              <p:nvPr/>
            </p:nvCxnSpPr>
            <p:spPr>
              <a:xfrm>
                <a:off x="6307804" y="4382663"/>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181298D-EBAF-4A93-9C86-D6D0C4B15BD2}"/>
                  </a:ext>
                </a:extLst>
              </p:cNvPr>
              <p:cNvCxnSpPr>
                <a:cxnSpLocks/>
              </p:cNvCxnSpPr>
              <p:nvPr/>
            </p:nvCxnSpPr>
            <p:spPr>
              <a:xfrm flipH="1">
                <a:off x="7053754" y="3560075"/>
                <a:ext cx="590803" cy="9362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FCCD251-C320-4E2A-AC0C-FBFABE73D32C}"/>
                  </a:ext>
                </a:extLst>
              </p:cNvPr>
              <p:cNvCxnSpPr>
                <a:cxnSpLocks/>
              </p:cNvCxnSpPr>
              <p:nvPr/>
            </p:nvCxnSpPr>
            <p:spPr>
              <a:xfrm flipH="1" flipV="1">
                <a:off x="7062531" y="4496289"/>
                <a:ext cx="286624"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554C909-8C5C-4A2D-A1BD-DB6487CABED7}"/>
                  </a:ext>
                </a:extLst>
              </p:cNvPr>
              <p:cNvCxnSpPr>
                <a:cxnSpLocks/>
              </p:cNvCxnSpPr>
              <p:nvPr/>
            </p:nvCxnSpPr>
            <p:spPr>
              <a:xfrm flipV="1">
                <a:off x="5884197" y="4382663"/>
                <a:ext cx="414830"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03DCBC4-D136-4AAF-B0C6-0AF968B9F876}"/>
                  </a:ext>
                </a:extLst>
              </p:cNvPr>
              <p:cNvCxnSpPr>
                <a:cxnSpLocks/>
              </p:cNvCxnSpPr>
              <p:nvPr/>
            </p:nvCxnSpPr>
            <p:spPr>
              <a:xfrm rot="10800000" flipV="1">
                <a:off x="7062531" y="4228106"/>
                <a:ext cx="1068602" cy="26818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896495A9-7AA1-4DDB-AE34-B96047C07164}"/>
                  </a:ext>
                </a:extLst>
              </p:cNvPr>
              <p:cNvSpPr/>
              <p:nvPr/>
            </p:nvSpPr>
            <p:spPr>
              <a:xfrm>
                <a:off x="6925909" y="4353582"/>
                <a:ext cx="286624" cy="286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AC4B2A22-E784-4C85-891C-AA90B2F8C2BB}"/>
                  </a:ext>
                </a:extLst>
              </p:cNvPr>
              <p:cNvSpPr/>
              <p:nvPr/>
            </p:nvSpPr>
            <p:spPr>
              <a:xfrm>
                <a:off x="7530122" y="3445640"/>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E45753D-9884-4434-B1B8-15D5F615B399}"/>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4505F5DC-8704-45BD-87E7-E574ADED18B9}"/>
                </a:ext>
              </a:extLst>
            </p:cNvPr>
            <p:cNvGrpSpPr/>
            <p:nvPr/>
          </p:nvGrpSpPr>
          <p:grpSpPr>
            <a:xfrm rot="6830159">
              <a:off x="282516" y="4652380"/>
              <a:ext cx="1888205" cy="1701448"/>
              <a:chOff x="5884197" y="3445640"/>
              <a:chExt cx="1888205" cy="1701448"/>
            </a:xfrm>
          </p:grpSpPr>
          <p:cxnSp>
            <p:nvCxnSpPr>
              <p:cNvPr id="164" name="Straight Connector 163">
                <a:extLst>
                  <a:ext uri="{FF2B5EF4-FFF2-40B4-BE49-F238E27FC236}">
                    <a16:creationId xmlns:a16="http://schemas.microsoft.com/office/drawing/2014/main" id="{4BB43B57-CF8B-4F88-8A2A-20ADD2D3C6CF}"/>
                  </a:ext>
                </a:extLst>
              </p:cNvPr>
              <p:cNvCxnSpPr>
                <a:cxnSpLocks/>
              </p:cNvCxnSpPr>
              <p:nvPr/>
            </p:nvCxnSpPr>
            <p:spPr>
              <a:xfrm flipH="1" flipV="1">
                <a:off x="6045862" y="3579224"/>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77A4348-CB3F-4BFB-A1CC-CF7056CFF715}"/>
                  </a:ext>
                </a:extLst>
              </p:cNvPr>
              <p:cNvCxnSpPr>
                <a:cxnSpLocks/>
              </p:cNvCxnSpPr>
              <p:nvPr/>
            </p:nvCxnSpPr>
            <p:spPr>
              <a:xfrm>
                <a:off x="6307804" y="4382663"/>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6630DD8-4B81-4A64-BD65-86274C6B1B93}"/>
                  </a:ext>
                </a:extLst>
              </p:cNvPr>
              <p:cNvCxnSpPr>
                <a:cxnSpLocks/>
              </p:cNvCxnSpPr>
              <p:nvPr/>
            </p:nvCxnSpPr>
            <p:spPr>
              <a:xfrm flipH="1">
                <a:off x="7053754" y="3560075"/>
                <a:ext cx="590803" cy="9362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5B78D16-56BC-472F-B687-A9E3899731C2}"/>
                  </a:ext>
                </a:extLst>
              </p:cNvPr>
              <p:cNvCxnSpPr>
                <a:cxnSpLocks/>
              </p:cNvCxnSpPr>
              <p:nvPr/>
            </p:nvCxnSpPr>
            <p:spPr>
              <a:xfrm flipH="1" flipV="1">
                <a:off x="7062531" y="4496289"/>
                <a:ext cx="286624"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6F754FE-8056-4704-A67C-A0FBE12B8D17}"/>
                  </a:ext>
                </a:extLst>
              </p:cNvPr>
              <p:cNvCxnSpPr>
                <a:cxnSpLocks/>
              </p:cNvCxnSpPr>
              <p:nvPr/>
            </p:nvCxnSpPr>
            <p:spPr>
              <a:xfrm flipV="1">
                <a:off x="5884197" y="4382663"/>
                <a:ext cx="414830"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2A2188A-1E7E-49E2-9D80-9100F58BD95D}"/>
                  </a:ext>
                </a:extLst>
              </p:cNvPr>
              <p:cNvCxnSpPr>
                <a:cxnSpLocks/>
              </p:cNvCxnSpPr>
              <p:nvPr/>
            </p:nvCxnSpPr>
            <p:spPr>
              <a:xfrm flipH="1">
                <a:off x="7062531" y="4210875"/>
                <a:ext cx="709871" cy="2854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86B35C84-B365-4E0A-95E5-F96402B484D5}"/>
                  </a:ext>
                </a:extLst>
              </p:cNvPr>
              <p:cNvSpPr/>
              <p:nvPr/>
            </p:nvSpPr>
            <p:spPr>
              <a:xfrm>
                <a:off x="6925909" y="4353582"/>
                <a:ext cx="286624" cy="286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2057B3E-5315-4CC6-9A92-1E9E0F5CB027}"/>
                  </a:ext>
                </a:extLst>
              </p:cNvPr>
              <p:cNvSpPr/>
              <p:nvPr/>
            </p:nvSpPr>
            <p:spPr>
              <a:xfrm>
                <a:off x="7530122" y="3445640"/>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CDD68A6-2AF8-4707-9BB3-E4520483B618}"/>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BBD7F6C-F656-415E-B53F-7F36AC46B014}"/>
                </a:ext>
              </a:extLst>
            </p:cNvPr>
            <p:cNvGrpSpPr/>
            <p:nvPr/>
          </p:nvGrpSpPr>
          <p:grpSpPr>
            <a:xfrm rot="2369895">
              <a:off x="148660" y="1960246"/>
              <a:ext cx="1888205" cy="1676281"/>
              <a:chOff x="5884197" y="3470807"/>
              <a:chExt cx="1888205" cy="1676281"/>
            </a:xfrm>
          </p:grpSpPr>
          <p:cxnSp>
            <p:nvCxnSpPr>
              <p:cNvPr id="174" name="Straight Connector 173">
                <a:extLst>
                  <a:ext uri="{FF2B5EF4-FFF2-40B4-BE49-F238E27FC236}">
                    <a16:creationId xmlns:a16="http://schemas.microsoft.com/office/drawing/2014/main" id="{A7154D87-3E9D-49B7-840E-9737E8AF3F50}"/>
                  </a:ext>
                </a:extLst>
              </p:cNvPr>
              <p:cNvCxnSpPr>
                <a:cxnSpLocks/>
              </p:cNvCxnSpPr>
              <p:nvPr/>
            </p:nvCxnSpPr>
            <p:spPr>
              <a:xfrm flipH="1" flipV="1">
                <a:off x="6045862" y="3579224"/>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6190D0A-4052-4AF0-B678-EAA77FEA9140}"/>
                  </a:ext>
                </a:extLst>
              </p:cNvPr>
              <p:cNvCxnSpPr>
                <a:cxnSpLocks/>
              </p:cNvCxnSpPr>
              <p:nvPr/>
            </p:nvCxnSpPr>
            <p:spPr>
              <a:xfrm>
                <a:off x="6307804" y="4382663"/>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7F9881C-7464-45DC-8F73-0C101FE36018}"/>
                  </a:ext>
                </a:extLst>
              </p:cNvPr>
              <p:cNvCxnSpPr>
                <a:cxnSpLocks/>
              </p:cNvCxnSpPr>
              <p:nvPr/>
            </p:nvCxnSpPr>
            <p:spPr>
              <a:xfrm rot="19230105" flipH="1">
                <a:off x="6685587" y="3470807"/>
                <a:ext cx="587875" cy="94660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AD860B0-D391-4C1F-898A-84238B5A9207}"/>
                  </a:ext>
                </a:extLst>
              </p:cNvPr>
              <p:cNvCxnSpPr>
                <a:cxnSpLocks/>
              </p:cNvCxnSpPr>
              <p:nvPr/>
            </p:nvCxnSpPr>
            <p:spPr>
              <a:xfrm flipH="1" flipV="1">
                <a:off x="7062531" y="4496289"/>
                <a:ext cx="286624"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117906F-C7F1-4566-8EFF-FA45CC612F3C}"/>
                  </a:ext>
                </a:extLst>
              </p:cNvPr>
              <p:cNvCxnSpPr>
                <a:cxnSpLocks/>
              </p:cNvCxnSpPr>
              <p:nvPr/>
            </p:nvCxnSpPr>
            <p:spPr>
              <a:xfrm flipV="1">
                <a:off x="5884197" y="4382663"/>
                <a:ext cx="414830"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12DA3AE-88B0-4879-9C6B-CFE5BA1F24FE}"/>
                  </a:ext>
                </a:extLst>
              </p:cNvPr>
              <p:cNvCxnSpPr>
                <a:cxnSpLocks/>
              </p:cNvCxnSpPr>
              <p:nvPr/>
            </p:nvCxnSpPr>
            <p:spPr>
              <a:xfrm flipH="1">
                <a:off x="7062531" y="4210875"/>
                <a:ext cx="709871" cy="2854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E7972A9A-0D87-4EFF-949D-83CAEC36CC20}"/>
                  </a:ext>
                </a:extLst>
              </p:cNvPr>
              <p:cNvSpPr/>
              <p:nvPr/>
            </p:nvSpPr>
            <p:spPr>
              <a:xfrm>
                <a:off x="6925909" y="4353582"/>
                <a:ext cx="286624" cy="286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82724BCA-AB00-4035-BA0C-86A1010C3B95}"/>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7" name="Straight Connector 186">
              <a:extLst>
                <a:ext uri="{FF2B5EF4-FFF2-40B4-BE49-F238E27FC236}">
                  <a16:creationId xmlns:a16="http://schemas.microsoft.com/office/drawing/2014/main" id="{9816848B-59D9-48FA-BE02-34747197834D}"/>
                </a:ext>
              </a:extLst>
            </p:cNvPr>
            <p:cNvCxnSpPr>
              <a:cxnSpLocks/>
            </p:cNvCxnSpPr>
            <p:nvPr/>
          </p:nvCxnSpPr>
          <p:spPr>
            <a:xfrm flipV="1">
              <a:off x="187347" y="4732642"/>
              <a:ext cx="474868" cy="134761"/>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7A3D56CF-1ED1-42C2-89FC-36CFBCF4FE5C}"/>
                </a:ext>
              </a:extLst>
            </p:cNvPr>
            <p:cNvCxnSpPr>
              <a:cxnSpLocks/>
            </p:cNvCxnSpPr>
            <p:nvPr/>
          </p:nvCxnSpPr>
          <p:spPr>
            <a:xfrm>
              <a:off x="2255330" y="2204523"/>
              <a:ext cx="385010" cy="26965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97C792A8-C345-4A12-B7A9-41F05DB79948}"/>
                </a:ext>
              </a:extLst>
            </p:cNvPr>
            <p:cNvGrpSpPr/>
            <p:nvPr/>
          </p:nvGrpSpPr>
          <p:grpSpPr>
            <a:xfrm rot="6560792">
              <a:off x="1739807" y="3495652"/>
              <a:ext cx="1202555" cy="888358"/>
              <a:chOff x="3442589" y="5410039"/>
              <a:chExt cx="1202555" cy="888358"/>
            </a:xfrm>
          </p:grpSpPr>
          <p:sp>
            <p:nvSpPr>
              <p:cNvPr id="149" name="Oval 148">
                <a:extLst>
                  <a:ext uri="{FF2B5EF4-FFF2-40B4-BE49-F238E27FC236}">
                    <a16:creationId xmlns:a16="http://schemas.microsoft.com/office/drawing/2014/main" id="{75D00326-5667-4BB3-8205-D63A319D81AD}"/>
                  </a:ext>
                </a:extLst>
              </p:cNvPr>
              <p:cNvSpPr/>
              <p:nvPr/>
            </p:nvSpPr>
            <p:spPr>
              <a:xfrm>
                <a:off x="4194644" y="5845659"/>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2CFE1A87-9E56-4F0A-802A-D5BA702D4F0C}"/>
                  </a:ext>
                </a:extLst>
              </p:cNvPr>
              <p:cNvCxnSpPr>
                <a:cxnSpLocks/>
              </p:cNvCxnSpPr>
              <p:nvPr/>
            </p:nvCxnSpPr>
            <p:spPr>
              <a:xfrm>
                <a:off x="3442589" y="5639826"/>
                <a:ext cx="867151" cy="32026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0424E7B-2FF2-449E-9207-58C7BB31C17E}"/>
                  </a:ext>
                </a:extLst>
              </p:cNvPr>
              <p:cNvCxnSpPr>
                <a:cxnSpLocks/>
              </p:cNvCxnSpPr>
              <p:nvPr/>
            </p:nvCxnSpPr>
            <p:spPr>
              <a:xfrm>
                <a:off x="4309740" y="5960094"/>
                <a:ext cx="167702" cy="33830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099306B-5247-456F-9B43-7A8C9D863B36}"/>
                  </a:ext>
                </a:extLst>
              </p:cNvPr>
              <p:cNvCxnSpPr>
                <a:cxnSpLocks/>
              </p:cNvCxnSpPr>
              <p:nvPr/>
            </p:nvCxnSpPr>
            <p:spPr>
              <a:xfrm flipV="1">
                <a:off x="4309740" y="5410039"/>
                <a:ext cx="335404" cy="550055"/>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F3AF1BEC-E6EB-43BB-9444-CE53E9C4C783}"/>
                </a:ext>
              </a:extLst>
            </p:cNvPr>
            <p:cNvGrpSpPr/>
            <p:nvPr/>
          </p:nvGrpSpPr>
          <p:grpSpPr>
            <a:xfrm rot="8555283">
              <a:off x="2447230" y="485485"/>
              <a:ext cx="1202555" cy="888358"/>
              <a:chOff x="3442589" y="5410039"/>
              <a:chExt cx="1202555" cy="888358"/>
            </a:xfrm>
          </p:grpSpPr>
          <p:sp>
            <p:nvSpPr>
              <p:cNvPr id="205" name="Oval 204">
                <a:extLst>
                  <a:ext uri="{FF2B5EF4-FFF2-40B4-BE49-F238E27FC236}">
                    <a16:creationId xmlns:a16="http://schemas.microsoft.com/office/drawing/2014/main" id="{12ED7B5B-15F4-4002-9510-93CF6A0FB383}"/>
                  </a:ext>
                </a:extLst>
              </p:cNvPr>
              <p:cNvSpPr/>
              <p:nvPr/>
            </p:nvSpPr>
            <p:spPr>
              <a:xfrm>
                <a:off x="4194644" y="5845659"/>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7BDCB6FB-7D82-4167-8273-5DE3F837A8DA}"/>
                  </a:ext>
                </a:extLst>
              </p:cNvPr>
              <p:cNvCxnSpPr>
                <a:cxnSpLocks/>
              </p:cNvCxnSpPr>
              <p:nvPr/>
            </p:nvCxnSpPr>
            <p:spPr>
              <a:xfrm>
                <a:off x="3442589" y="5639826"/>
                <a:ext cx="867151" cy="32026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835705B-0230-4927-9347-6B2F14D93E1A}"/>
                  </a:ext>
                </a:extLst>
              </p:cNvPr>
              <p:cNvCxnSpPr>
                <a:cxnSpLocks/>
              </p:cNvCxnSpPr>
              <p:nvPr/>
            </p:nvCxnSpPr>
            <p:spPr>
              <a:xfrm>
                <a:off x="4309740" y="5960094"/>
                <a:ext cx="167702" cy="33830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03A390-20F7-4475-BDAA-8781AB2B25AF}"/>
                  </a:ext>
                </a:extLst>
              </p:cNvPr>
              <p:cNvCxnSpPr>
                <a:cxnSpLocks/>
              </p:cNvCxnSpPr>
              <p:nvPr/>
            </p:nvCxnSpPr>
            <p:spPr>
              <a:xfrm flipV="1">
                <a:off x="4309740" y="5410039"/>
                <a:ext cx="335404" cy="550055"/>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cxnSp>
          <p:nvCxnSpPr>
            <p:cNvPr id="211" name="Straight Connector 210">
              <a:extLst>
                <a:ext uri="{FF2B5EF4-FFF2-40B4-BE49-F238E27FC236}">
                  <a16:creationId xmlns:a16="http://schemas.microsoft.com/office/drawing/2014/main" id="{3071B284-963D-4642-AA78-A16BB11A3FBC}"/>
                </a:ext>
              </a:extLst>
            </p:cNvPr>
            <p:cNvCxnSpPr>
              <a:cxnSpLocks/>
            </p:cNvCxnSpPr>
            <p:nvPr/>
          </p:nvCxnSpPr>
          <p:spPr>
            <a:xfrm>
              <a:off x="945831" y="3770932"/>
              <a:ext cx="832520" cy="4240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E011B79-AF46-4FE4-ABC9-681AAF6B5972}"/>
                </a:ext>
              </a:extLst>
            </p:cNvPr>
            <p:cNvCxnSpPr>
              <a:cxnSpLocks/>
            </p:cNvCxnSpPr>
            <p:nvPr/>
          </p:nvCxnSpPr>
          <p:spPr>
            <a:xfrm flipH="1" flipV="1">
              <a:off x="1877509" y="3305522"/>
              <a:ext cx="865054" cy="12347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1DFB4C2-228E-439D-8D29-6AFFA6D97C5D}"/>
                </a:ext>
              </a:extLst>
            </p:cNvPr>
            <p:cNvCxnSpPr>
              <a:cxnSpLocks/>
            </p:cNvCxnSpPr>
            <p:nvPr/>
          </p:nvCxnSpPr>
          <p:spPr>
            <a:xfrm flipV="1">
              <a:off x="961873" y="1614220"/>
              <a:ext cx="1095916" cy="123407"/>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73379E9-23CB-46B3-BA8C-55EA1EDEAABF}"/>
                </a:ext>
              </a:extLst>
            </p:cNvPr>
            <p:cNvCxnSpPr>
              <a:cxnSpLocks/>
            </p:cNvCxnSpPr>
            <p:nvPr/>
          </p:nvCxnSpPr>
          <p:spPr>
            <a:xfrm flipH="1" flipV="1">
              <a:off x="2736523" y="3431849"/>
              <a:ext cx="408522" cy="223200"/>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A4A7DDE-F996-4DD8-9EAD-1A4319890B22}"/>
                </a:ext>
              </a:extLst>
            </p:cNvPr>
            <p:cNvCxnSpPr>
              <a:cxnSpLocks/>
            </p:cNvCxnSpPr>
            <p:nvPr/>
          </p:nvCxnSpPr>
          <p:spPr>
            <a:xfrm flipH="1" flipV="1">
              <a:off x="951917" y="5646198"/>
              <a:ext cx="489763" cy="28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007FF75-9528-4B0D-995F-0B8BFE15AD08}"/>
                </a:ext>
              </a:extLst>
            </p:cNvPr>
            <p:cNvCxnSpPr>
              <a:cxnSpLocks/>
            </p:cNvCxnSpPr>
            <p:nvPr/>
          </p:nvCxnSpPr>
          <p:spPr>
            <a:xfrm flipH="1">
              <a:off x="63134" y="3093860"/>
              <a:ext cx="1091157" cy="39889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8EAEFEC6-EFE6-497B-94EF-E544341AF9A2}"/>
              </a:ext>
            </a:extLst>
          </p:cNvPr>
          <p:cNvGrpSpPr/>
          <p:nvPr/>
        </p:nvGrpSpPr>
        <p:grpSpPr>
          <a:xfrm>
            <a:off x="3497073" y="2485112"/>
            <a:ext cx="5433090" cy="646331"/>
            <a:chOff x="5826581" y="1261904"/>
            <a:chExt cx="5433090" cy="646331"/>
          </a:xfrm>
        </p:grpSpPr>
        <p:sp>
          <p:nvSpPr>
            <p:cNvPr id="232" name="TextBox 231">
              <a:extLst>
                <a:ext uri="{FF2B5EF4-FFF2-40B4-BE49-F238E27FC236}">
                  <a16:creationId xmlns:a16="http://schemas.microsoft.com/office/drawing/2014/main" id="{8C9CCE34-CDFE-4E32-94A6-DD9261AEAB3F}"/>
                </a:ext>
              </a:extLst>
            </p:cNvPr>
            <p:cNvSpPr txBox="1"/>
            <p:nvPr/>
          </p:nvSpPr>
          <p:spPr>
            <a:xfrm>
              <a:off x="6751979" y="1367182"/>
              <a:ext cx="4507692" cy="507831"/>
            </a:xfrm>
            <a:prstGeom prst="rect">
              <a:avLst/>
            </a:prstGeom>
            <a:noFill/>
          </p:spPr>
          <p:txBody>
            <a:bodyPr wrap="square" lIns="108000" rIns="108000" rtlCol="0">
              <a:spAutoFit/>
            </a:bodyPr>
            <a:lstStyle/>
            <a:p>
              <a:r>
                <a:rPr lang="en-CA" altLang="en-US" sz="2700" b="1" dirty="0">
                  <a:solidFill>
                    <a:schemeClr val="bg1"/>
                  </a:solidFill>
                  <a:cs typeface="Arial" pitchFamily="34" charset="0"/>
                </a:rPr>
                <a:t>Raise the profit margin</a:t>
              </a:r>
              <a:endParaRPr lang="ko-KR" altLang="en-US" sz="2700" b="1" dirty="0">
                <a:solidFill>
                  <a:schemeClr val="bg1"/>
                </a:solidFill>
                <a:cs typeface="Arial" pitchFamily="34" charset="0"/>
              </a:endParaRPr>
            </a:p>
          </p:txBody>
        </p:sp>
        <p:sp>
          <p:nvSpPr>
            <p:cNvPr id="233" name="TextBox 232">
              <a:extLst>
                <a:ext uri="{FF2B5EF4-FFF2-40B4-BE49-F238E27FC236}">
                  <a16:creationId xmlns:a16="http://schemas.microsoft.com/office/drawing/2014/main" id="{72D21B37-F628-49A7-ABB3-2BA65B94F316}"/>
                </a:ext>
              </a:extLst>
            </p:cNvPr>
            <p:cNvSpPr txBox="1"/>
            <p:nvPr/>
          </p:nvSpPr>
          <p:spPr>
            <a:xfrm>
              <a:off x="5826581" y="1261904"/>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2</a:t>
              </a:r>
              <a:endParaRPr lang="ko-KR" altLang="en-US" sz="3600" b="1" dirty="0">
                <a:solidFill>
                  <a:schemeClr val="bg1"/>
                </a:solidFill>
                <a:cs typeface="Arial" pitchFamily="34" charset="0"/>
              </a:endParaRPr>
            </a:p>
          </p:txBody>
        </p:sp>
      </p:grpSp>
      <p:grpSp>
        <p:nvGrpSpPr>
          <p:cNvPr id="234" name="Group 233">
            <a:extLst>
              <a:ext uri="{FF2B5EF4-FFF2-40B4-BE49-F238E27FC236}">
                <a16:creationId xmlns:a16="http://schemas.microsoft.com/office/drawing/2014/main" id="{2B2FDF95-74C3-4EDE-8F9B-A6C0B5B21007}"/>
              </a:ext>
            </a:extLst>
          </p:cNvPr>
          <p:cNvGrpSpPr/>
          <p:nvPr/>
        </p:nvGrpSpPr>
        <p:grpSpPr>
          <a:xfrm>
            <a:off x="3510259" y="3219550"/>
            <a:ext cx="5469147" cy="646331"/>
            <a:chOff x="5808996" y="1829008"/>
            <a:chExt cx="5469147" cy="579073"/>
          </a:xfrm>
        </p:grpSpPr>
        <p:sp>
          <p:nvSpPr>
            <p:cNvPr id="235" name="TextBox 234">
              <a:extLst>
                <a:ext uri="{FF2B5EF4-FFF2-40B4-BE49-F238E27FC236}">
                  <a16:creationId xmlns:a16="http://schemas.microsoft.com/office/drawing/2014/main" id="{6B681A37-B437-4D1B-B238-869E1F970183}"/>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36" name="TextBox 235">
              <a:extLst>
                <a:ext uri="{FF2B5EF4-FFF2-40B4-BE49-F238E27FC236}">
                  <a16:creationId xmlns:a16="http://schemas.microsoft.com/office/drawing/2014/main" id="{2F0D0F1E-A944-4A47-8A71-A22544D6F785}"/>
                </a:ext>
              </a:extLst>
            </p:cNvPr>
            <p:cNvSpPr txBox="1"/>
            <p:nvPr/>
          </p:nvSpPr>
          <p:spPr>
            <a:xfrm>
              <a:off x="6708017" y="1894564"/>
              <a:ext cx="4507692" cy="468773"/>
            </a:xfrm>
            <a:prstGeom prst="rect">
              <a:avLst/>
            </a:prstGeom>
            <a:noFill/>
          </p:spPr>
          <p:txBody>
            <a:bodyPr wrap="square" lIns="108000" rIns="108000" rtlCol="0">
              <a:spAutoFit/>
            </a:bodyPr>
            <a:lstStyle/>
            <a:p>
              <a:r>
                <a:rPr lang="en-CA" altLang="en-US" sz="2800" b="1" dirty="0">
                  <a:solidFill>
                    <a:schemeClr val="bg1"/>
                  </a:solidFill>
                  <a:ea typeface="Calibri" panose="020F0502020204030204" pitchFamily="34" charset="0"/>
                  <a:cs typeface="Adobe Devanagari" panose="02040503050201020203" pitchFamily="18" charset="0"/>
                </a:rPr>
                <a:t>Offer quality services</a:t>
              </a:r>
              <a:endParaRPr lang="ko-KR" altLang="en-US" sz="2700" b="1" dirty="0">
                <a:solidFill>
                  <a:schemeClr val="bg1"/>
                </a:solidFill>
                <a:cs typeface="Arial" pitchFamily="34" charset="0"/>
              </a:endParaRPr>
            </a:p>
          </p:txBody>
        </p:sp>
        <p:sp>
          <p:nvSpPr>
            <p:cNvPr id="237" name="TextBox 236">
              <a:extLst>
                <a:ext uri="{FF2B5EF4-FFF2-40B4-BE49-F238E27FC236}">
                  <a16:creationId xmlns:a16="http://schemas.microsoft.com/office/drawing/2014/main" id="{C8144DFC-D641-4F5F-AB60-C898469663D1}"/>
                </a:ext>
              </a:extLst>
            </p:cNvPr>
            <p:cNvSpPr txBox="1"/>
            <p:nvPr/>
          </p:nvSpPr>
          <p:spPr>
            <a:xfrm>
              <a:off x="5808996" y="1829008"/>
              <a:ext cx="958096" cy="579073"/>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3</a:t>
              </a:r>
              <a:endParaRPr lang="ko-KR" altLang="en-US" sz="3600" b="1" dirty="0">
                <a:solidFill>
                  <a:schemeClr val="bg1"/>
                </a:solidFill>
                <a:cs typeface="Arial" pitchFamily="34" charset="0"/>
              </a:endParaRPr>
            </a:p>
          </p:txBody>
        </p:sp>
      </p:grpSp>
      <p:grpSp>
        <p:nvGrpSpPr>
          <p:cNvPr id="238" name="Group 237">
            <a:extLst>
              <a:ext uri="{FF2B5EF4-FFF2-40B4-BE49-F238E27FC236}">
                <a16:creationId xmlns:a16="http://schemas.microsoft.com/office/drawing/2014/main" id="{663FF921-9DD6-4C67-9C2E-AAED27BD3A41}"/>
              </a:ext>
            </a:extLst>
          </p:cNvPr>
          <p:cNvGrpSpPr/>
          <p:nvPr/>
        </p:nvGrpSpPr>
        <p:grpSpPr>
          <a:xfrm>
            <a:off x="3527828" y="3888716"/>
            <a:ext cx="5482336" cy="767208"/>
            <a:chOff x="5795807" y="1600408"/>
            <a:chExt cx="5482336" cy="767208"/>
          </a:xfrm>
        </p:grpSpPr>
        <p:sp>
          <p:nvSpPr>
            <p:cNvPr id="239" name="TextBox 238">
              <a:extLst>
                <a:ext uri="{FF2B5EF4-FFF2-40B4-BE49-F238E27FC236}">
                  <a16:creationId xmlns:a16="http://schemas.microsoft.com/office/drawing/2014/main" id="{A7D7FBB4-88DC-4613-987E-2441D70A0BAB}"/>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40" name="TextBox 239">
              <a:extLst>
                <a:ext uri="{FF2B5EF4-FFF2-40B4-BE49-F238E27FC236}">
                  <a16:creationId xmlns:a16="http://schemas.microsoft.com/office/drawing/2014/main" id="{EFE85ACD-62AD-4F0F-839F-6988F5202D0C}"/>
                </a:ext>
              </a:extLst>
            </p:cNvPr>
            <p:cNvSpPr txBox="1"/>
            <p:nvPr/>
          </p:nvSpPr>
          <p:spPr>
            <a:xfrm>
              <a:off x="6699225" y="1661724"/>
              <a:ext cx="4507692" cy="523220"/>
            </a:xfrm>
            <a:prstGeom prst="rect">
              <a:avLst/>
            </a:prstGeom>
            <a:noFill/>
          </p:spPr>
          <p:txBody>
            <a:bodyPr wrap="square" lIns="108000" rIns="108000" rtlCol="0">
              <a:spAutoFit/>
            </a:bodyPr>
            <a:lstStyle/>
            <a:p>
              <a:r>
                <a:rPr lang="en-CA" altLang="en-US" sz="2800" b="1" dirty="0">
                  <a:solidFill>
                    <a:schemeClr val="bg1"/>
                  </a:solidFill>
                  <a:ea typeface="Calibri" panose="020F0502020204030204" pitchFamily="34" charset="0"/>
                  <a:cs typeface="Adobe Devanagari" panose="02040503050201020203" pitchFamily="18" charset="0"/>
                </a:rPr>
                <a:t>Become recognizable</a:t>
              </a:r>
              <a:endParaRPr lang="ko-KR" altLang="en-US" sz="2700" b="1" dirty="0">
                <a:solidFill>
                  <a:schemeClr val="bg1"/>
                </a:solidFill>
                <a:cs typeface="Arial" pitchFamily="34" charset="0"/>
              </a:endParaRPr>
            </a:p>
          </p:txBody>
        </p:sp>
        <p:sp>
          <p:nvSpPr>
            <p:cNvPr id="241" name="TextBox 240">
              <a:extLst>
                <a:ext uri="{FF2B5EF4-FFF2-40B4-BE49-F238E27FC236}">
                  <a16:creationId xmlns:a16="http://schemas.microsoft.com/office/drawing/2014/main" id="{394CF83F-7D0B-46A9-8A9C-2105A98B0A55}"/>
                </a:ext>
              </a:extLst>
            </p:cNvPr>
            <p:cNvSpPr txBox="1"/>
            <p:nvPr/>
          </p:nvSpPr>
          <p:spPr>
            <a:xfrm>
              <a:off x="5795807" y="1600408"/>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4 </a:t>
              </a:r>
              <a:endParaRPr lang="ko-KR" altLang="en-US" sz="3600" b="1" dirty="0">
                <a:solidFill>
                  <a:schemeClr val="bg1"/>
                </a:solidFill>
                <a:cs typeface="Arial" pitchFamily="34" charset="0"/>
              </a:endParaRPr>
            </a:p>
          </p:txBody>
        </p:sp>
      </p:grpSp>
      <p:grpSp>
        <p:nvGrpSpPr>
          <p:cNvPr id="242" name="Group 241">
            <a:extLst>
              <a:ext uri="{FF2B5EF4-FFF2-40B4-BE49-F238E27FC236}">
                <a16:creationId xmlns:a16="http://schemas.microsoft.com/office/drawing/2014/main" id="{5847D389-6281-415A-BE8D-829D4E7684F9}"/>
              </a:ext>
            </a:extLst>
          </p:cNvPr>
          <p:cNvGrpSpPr/>
          <p:nvPr/>
        </p:nvGrpSpPr>
        <p:grpSpPr>
          <a:xfrm rot="8555283">
            <a:off x="10647363" y="122514"/>
            <a:ext cx="1202555" cy="888358"/>
            <a:chOff x="3442589" y="5410039"/>
            <a:chExt cx="1202555" cy="888358"/>
          </a:xfrm>
          <a:solidFill>
            <a:schemeClr val="accent1">
              <a:lumMod val="75000"/>
            </a:schemeClr>
          </a:solidFill>
        </p:grpSpPr>
        <p:sp>
          <p:nvSpPr>
            <p:cNvPr id="243" name="Oval 242">
              <a:extLst>
                <a:ext uri="{FF2B5EF4-FFF2-40B4-BE49-F238E27FC236}">
                  <a16:creationId xmlns:a16="http://schemas.microsoft.com/office/drawing/2014/main" id="{019740F7-E1E9-4108-8B94-B895BC04A5E2}"/>
                </a:ext>
              </a:extLst>
            </p:cNvPr>
            <p:cNvSpPr/>
            <p:nvPr/>
          </p:nvSpPr>
          <p:spPr>
            <a:xfrm>
              <a:off x="4194644" y="5845659"/>
              <a:ext cx="228869" cy="228869"/>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4" name="Straight Connector 243">
              <a:extLst>
                <a:ext uri="{FF2B5EF4-FFF2-40B4-BE49-F238E27FC236}">
                  <a16:creationId xmlns:a16="http://schemas.microsoft.com/office/drawing/2014/main" id="{3A8F62D1-FAD8-4D55-8FE4-9712E1439D78}"/>
                </a:ext>
              </a:extLst>
            </p:cNvPr>
            <p:cNvCxnSpPr>
              <a:cxnSpLocks/>
            </p:cNvCxnSpPr>
            <p:nvPr/>
          </p:nvCxnSpPr>
          <p:spPr>
            <a:xfrm>
              <a:off x="3442589" y="5639826"/>
              <a:ext cx="867151" cy="320268"/>
            </a:xfrm>
            <a:prstGeom prst="line">
              <a:avLst/>
            </a:prstGeom>
            <a:grpFill/>
            <a:ln w="3175">
              <a:solidFill>
                <a:schemeClr val="accent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DC507CE-4F06-40F7-BADB-4073EEA93A1A}"/>
                </a:ext>
              </a:extLst>
            </p:cNvPr>
            <p:cNvCxnSpPr>
              <a:cxnSpLocks/>
            </p:cNvCxnSpPr>
            <p:nvPr/>
          </p:nvCxnSpPr>
          <p:spPr>
            <a:xfrm>
              <a:off x="4309740" y="5960094"/>
              <a:ext cx="167702" cy="338303"/>
            </a:xfrm>
            <a:prstGeom prst="line">
              <a:avLst/>
            </a:prstGeom>
            <a:grpFill/>
            <a:ln w="3175">
              <a:solidFill>
                <a:schemeClr val="accent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2E93A0C-6F0E-4BE1-A8C6-7C82C8EB07F5}"/>
                </a:ext>
              </a:extLst>
            </p:cNvPr>
            <p:cNvCxnSpPr>
              <a:cxnSpLocks/>
            </p:cNvCxnSpPr>
            <p:nvPr/>
          </p:nvCxnSpPr>
          <p:spPr>
            <a:xfrm flipV="1">
              <a:off x="4309740" y="5410039"/>
              <a:ext cx="335404" cy="550055"/>
            </a:xfrm>
            <a:prstGeom prst="line">
              <a:avLst/>
            </a:prstGeom>
            <a:grpFill/>
            <a:ln w="3175">
              <a:solidFill>
                <a:schemeClr val="accent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13" name="Picture 12" descr="A drawing of a cartoon character&#10;&#10;Description automatically generated">
            <a:extLst>
              <a:ext uri="{FF2B5EF4-FFF2-40B4-BE49-F238E27FC236}">
                <a16:creationId xmlns:a16="http://schemas.microsoft.com/office/drawing/2014/main" id="{3F6A406D-F4A7-4911-82BB-F71B6A6E18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6601" y="3270738"/>
            <a:ext cx="3903776" cy="3459772"/>
          </a:xfrm>
          <a:prstGeom prst="rect">
            <a:avLst/>
          </a:prstGeom>
        </p:spPr>
      </p:pic>
    </p:spTree>
    <p:extLst>
      <p:ext uri="{BB962C8B-B14F-4D97-AF65-F5344CB8AC3E}">
        <p14:creationId xmlns:p14="http://schemas.microsoft.com/office/powerpoint/2010/main" val="3699846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881996-6422-4D15-A2C1-BFAEC06DADEB}"/>
              </a:ext>
            </a:extLst>
          </p:cNvPr>
          <p:cNvSpPr txBox="1"/>
          <p:nvPr/>
        </p:nvSpPr>
        <p:spPr>
          <a:xfrm>
            <a:off x="3697656" y="760505"/>
            <a:ext cx="6191673" cy="769441"/>
          </a:xfrm>
          <a:prstGeom prst="rect">
            <a:avLst/>
          </a:prstGeom>
          <a:noFill/>
        </p:spPr>
        <p:txBody>
          <a:bodyPr wrap="square" rtlCol="0" anchor="ctr">
            <a:spAutoFit/>
          </a:bodyPr>
          <a:lstStyle/>
          <a:p>
            <a:r>
              <a:rPr lang="en-US" altLang="ko-KR" sz="4400" b="1" dirty="0">
                <a:solidFill>
                  <a:schemeClr val="bg1"/>
                </a:solidFill>
                <a:latin typeface="+mj-lt"/>
                <a:cs typeface="Arial" pitchFamily="34" charset="0"/>
              </a:rPr>
              <a:t>User Goals</a:t>
            </a:r>
            <a:endParaRPr lang="ko-KR" altLang="en-US" sz="4400" b="1" dirty="0">
              <a:solidFill>
                <a:schemeClr val="bg1"/>
              </a:solidFill>
              <a:latin typeface="+mj-lt"/>
              <a:cs typeface="Arial" pitchFamily="34" charset="0"/>
            </a:endParaRPr>
          </a:p>
        </p:txBody>
      </p:sp>
      <p:grpSp>
        <p:nvGrpSpPr>
          <p:cNvPr id="229" name="Group 228">
            <a:extLst>
              <a:ext uri="{FF2B5EF4-FFF2-40B4-BE49-F238E27FC236}">
                <a16:creationId xmlns:a16="http://schemas.microsoft.com/office/drawing/2014/main" id="{3679C327-EA7A-4A10-AB4C-DD0116F7F349}"/>
              </a:ext>
            </a:extLst>
          </p:cNvPr>
          <p:cNvGrpSpPr/>
          <p:nvPr/>
        </p:nvGrpSpPr>
        <p:grpSpPr>
          <a:xfrm>
            <a:off x="3418833" y="1809999"/>
            <a:ext cx="6139292" cy="646331"/>
            <a:chOff x="5808996" y="1631182"/>
            <a:chExt cx="6139292" cy="646331"/>
          </a:xfrm>
        </p:grpSpPr>
        <p:sp>
          <p:nvSpPr>
            <p:cNvPr id="4" name="TextBox 3">
              <a:extLst>
                <a:ext uri="{FF2B5EF4-FFF2-40B4-BE49-F238E27FC236}">
                  <a16:creationId xmlns:a16="http://schemas.microsoft.com/office/drawing/2014/main" id="{33970DAD-6F8A-4507-B262-C4F7DDA4D33B}"/>
                </a:ext>
              </a:extLst>
            </p:cNvPr>
            <p:cNvSpPr txBox="1"/>
            <p:nvPr/>
          </p:nvSpPr>
          <p:spPr>
            <a:xfrm>
              <a:off x="6721262" y="1666120"/>
              <a:ext cx="5227026" cy="523220"/>
            </a:xfrm>
            <a:prstGeom prst="rect">
              <a:avLst/>
            </a:prstGeom>
            <a:noFill/>
          </p:spPr>
          <p:txBody>
            <a:bodyPr wrap="square" lIns="108000" rIns="108000" rtlCol="0">
              <a:spAutoFit/>
            </a:bodyPr>
            <a:lstStyle/>
            <a:p>
              <a:pPr lvl="0" defTabSz="914400" eaLnBrk="0" fontAlgn="base" hangingPunct="0">
                <a:spcBef>
                  <a:spcPct val="0"/>
                </a:spcBef>
                <a:spcAft>
                  <a:spcPct val="0"/>
                </a:spcAft>
              </a:pPr>
              <a:r>
                <a:rPr lang="en-CA" altLang="en-US" sz="2800" b="1" dirty="0">
                  <a:solidFill>
                    <a:schemeClr val="bg1"/>
                  </a:solidFill>
                  <a:ea typeface="Calibri" panose="020F0502020204030204" pitchFamily="34" charset="0"/>
                  <a:cs typeface="Adobe Devanagari" panose="02040503050201020203" pitchFamily="18" charset="0"/>
                </a:rPr>
                <a:t>Get quality service</a:t>
              </a:r>
              <a:endParaRPr lang="en-CA" altLang="en-US" sz="800" b="1" dirty="0">
                <a:solidFill>
                  <a:schemeClr val="bg1"/>
                </a:solidFill>
              </a:endParaRPr>
            </a:p>
          </p:txBody>
        </p:sp>
        <p:sp>
          <p:nvSpPr>
            <p:cNvPr id="5" name="TextBox 4">
              <a:extLst>
                <a:ext uri="{FF2B5EF4-FFF2-40B4-BE49-F238E27FC236}">
                  <a16:creationId xmlns:a16="http://schemas.microsoft.com/office/drawing/2014/main" id="{DC957D5C-4936-4D4C-88B4-15F053903155}"/>
                </a:ext>
              </a:extLst>
            </p:cNvPr>
            <p:cNvSpPr txBox="1"/>
            <p:nvPr/>
          </p:nvSpPr>
          <p:spPr>
            <a:xfrm>
              <a:off x="5808996" y="1631182"/>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1</a:t>
              </a:r>
              <a:endParaRPr lang="ko-KR" altLang="en-US" sz="3600" b="1" dirty="0">
                <a:solidFill>
                  <a:schemeClr val="bg1"/>
                </a:solidFill>
                <a:cs typeface="Arial" pitchFamily="34" charset="0"/>
              </a:endParaRPr>
            </a:p>
          </p:txBody>
        </p:sp>
      </p:grpSp>
      <p:grpSp>
        <p:nvGrpSpPr>
          <p:cNvPr id="247" name="Group 246">
            <a:extLst>
              <a:ext uri="{FF2B5EF4-FFF2-40B4-BE49-F238E27FC236}">
                <a16:creationId xmlns:a16="http://schemas.microsoft.com/office/drawing/2014/main" id="{554C4BE2-3A7A-417F-958F-0994C6956B42}"/>
              </a:ext>
            </a:extLst>
          </p:cNvPr>
          <p:cNvGrpSpPr/>
          <p:nvPr/>
        </p:nvGrpSpPr>
        <p:grpSpPr>
          <a:xfrm>
            <a:off x="426427" y="1600200"/>
            <a:ext cx="3139519" cy="4741498"/>
            <a:chOff x="-26869" y="50804"/>
            <a:chExt cx="4441271" cy="6396402"/>
          </a:xfrm>
        </p:grpSpPr>
        <p:cxnSp>
          <p:nvCxnSpPr>
            <p:cNvPr id="93" name="Straight Connector 92">
              <a:extLst>
                <a:ext uri="{FF2B5EF4-FFF2-40B4-BE49-F238E27FC236}">
                  <a16:creationId xmlns:a16="http://schemas.microsoft.com/office/drawing/2014/main" id="{670ACE2E-A9D0-43B3-B3F7-A6C62D771E43}"/>
                </a:ext>
              </a:extLst>
            </p:cNvPr>
            <p:cNvCxnSpPr>
              <a:cxnSpLocks/>
            </p:cNvCxnSpPr>
            <p:nvPr/>
          </p:nvCxnSpPr>
          <p:spPr>
            <a:xfrm flipH="1" flipV="1">
              <a:off x="2817894" y="6087912"/>
              <a:ext cx="408522" cy="223200"/>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4E71D470-335E-4DFE-BFD8-D1E7464734A9}"/>
                </a:ext>
              </a:extLst>
            </p:cNvPr>
            <p:cNvSpPr/>
            <p:nvPr/>
          </p:nvSpPr>
          <p:spPr>
            <a:xfrm>
              <a:off x="1026938" y="2472113"/>
              <a:ext cx="105960" cy="105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62D9F32C-5A7D-4827-BC99-61523DC3CC31}"/>
                </a:ext>
              </a:extLst>
            </p:cNvPr>
            <p:cNvSpPr/>
            <p:nvPr/>
          </p:nvSpPr>
          <p:spPr>
            <a:xfrm>
              <a:off x="1824529" y="5364943"/>
              <a:ext cx="105960" cy="105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200D4667-EABB-4D29-8288-3578DFBD2351}"/>
                </a:ext>
              </a:extLst>
            </p:cNvPr>
            <p:cNvSpPr/>
            <p:nvPr/>
          </p:nvSpPr>
          <p:spPr>
            <a:xfrm>
              <a:off x="177362" y="4293379"/>
              <a:ext cx="159474" cy="1594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DCC35BE3-1414-4F47-BFFB-DFBF884A5E05}"/>
                </a:ext>
              </a:extLst>
            </p:cNvPr>
            <p:cNvSpPr/>
            <p:nvPr/>
          </p:nvSpPr>
          <p:spPr>
            <a:xfrm>
              <a:off x="2640340" y="2055206"/>
              <a:ext cx="223201" cy="2232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F6AFD8D-C146-4208-A52C-7DC84492D399}"/>
                </a:ext>
              </a:extLst>
            </p:cNvPr>
            <p:cNvSpPr/>
            <p:nvPr/>
          </p:nvSpPr>
          <p:spPr>
            <a:xfrm>
              <a:off x="1952591" y="148923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1ADA25FA-377D-4DEB-970B-B13CF24D25AA}"/>
                </a:ext>
              </a:extLst>
            </p:cNvPr>
            <p:cNvGrpSpPr/>
            <p:nvPr/>
          </p:nvGrpSpPr>
          <p:grpSpPr>
            <a:xfrm>
              <a:off x="3184887" y="3835341"/>
              <a:ext cx="1229515" cy="1107907"/>
              <a:chOff x="5884197" y="3445640"/>
              <a:chExt cx="1888205" cy="1701448"/>
            </a:xfrm>
          </p:grpSpPr>
          <p:cxnSp>
            <p:nvCxnSpPr>
              <p:cNvPr id="92" name="Straight Connector 91">
                <a:extLst>
                  <a:ext uri="{FF2B5EF4-FFF2-40B4-BE49-F238E27FC236}">
                    <a16:creationId xmlns:a16="http://schemas.microsoft.com/office/drawing/2014/main" id="{9A31CC38-E2B1-4A86-AEBC-F3AD1D3C112F}"/>
                  </a:ext>
                </a:extLst>
              </p:cNvPr>
              <p:cNvCxnSpPr>
                <a:cxnSpLocks/>
              </p:cNvCxnSpPr>
              <p:nvPr/>
            </p:nvCxnSpPr>
            <p:spPr>
              <a:xfrm flipH="1" flipV="1">
                <a:off x="6045862" y="3579224"/>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3C40ED8-9497-4DAF-9102-8285B6A4DDD7}"/>
                  </a:ext>
                </a:extLst>
              </p:cNvPr>
              <p:cNvCxnSpPr>
                <a:cxnSpLocks/>
              </p:cNvCxnSpPr>
              <p:nvPr/>
            </p:nvCxnSpPr>
            <p:spPr>
              <a:xfrm>
                <a:off x="6307804" y="4382663"/>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D228404-3202-424D-BBFD-99AF28046D1D}"/>
                  </a:ext>
                </a:extLst>
              </p:cNvPr>
              <p:cNvCxnSpPr>
                <a:cxnSpLocks/>
              </p:cNvCxnSpPr>
              <p:nvPr/>
            </p:nvCxnSpPr>
            <p:spPr>
              <a:xfrm flipH="1">
                <a:off x="7053754" y="3560075"/>
                <a:ext cx="590803" cy="9362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CD032B2-2823-4364-AEF1-7A5BB6B39226}"/>
                  </a:ext>
                </a:extLst>
              </p:cNvPr>
              <p:cNvCxnSpPr>
                <a:cxnSpLocks/>
              </p:cNvCxnSpPr>
              <p:nvPr/>
            </p:nvCxnSpPr>
            <p:spPr>
              <a:xfrm flipH="1" flipV="1">
                <a:off x="7062531" y="4496289"/>
                <a:ext cx="286624"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3781D5C-8598-4DC4-B15C-FF29CF147C7F}"/>
                  </a:ext>
                </a:extLst>
              </p:cNvPr>
              <p:cNvCxnSpPr>
                <a:cxnSpLocks/>
              </p:cNvCxnSpPr>
              <p:nvPr/>
            </p:nvCxnSpPr>
            <p:spPr>
              <a:xfrm flipV="1">
                <a:off x="5884197" y="4382663"/>
                <a:ext cx="414830"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3D17873-3F2F-4395-9322-A4AD244EAE1F}"/>
                  </a:ext>
                </a:extLst>
              </p:cNvPr>
              <p:cNvCxnSpPr>
                <a:cxnSpLocks/>
              </p:cNvCxnSpPr>
              <p:nvPr/>
            </p:nvCxnSpPr>
            <p:spPr>
              <a:xfrm flipH="1">
                <a:off x="7062531" y="4210875"/>
                <a:ext cx="709871" cy="2854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73B30FF-646D-4703-B7C6-536BAE4585C7}"/>
                  </a:ext>
                </a:extLst>
              </p:cNvPr>
              <p:cNvSpPr/>
              <p:nvPr/>
            </p:nvSpPr>
            <p:spPr>
              <a:xfrm>
                <a:off x="6925909" y="4353582"/>
                <a:ext cx="286624" cy="286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4B9B0ECC-2476-4775-ADD3-1E6EC9FCC1B6}"/>
                  </a:ext>
                </a:extLst>
              </p:cNvPr>
              <p:cNvSpPr/>
              <p:nvPr/>
            </p:nvSpPr>
            <p:spPr>
              <a:xfrm>
                <a:off x="7530122" y="3445640"/>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E8C3181E-BC39-4ED5-896C-8643AEAB61BA}"/>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5F83E974-6F75-411B-8983-A67B9A54AFAC}"/>
                </a:ext>
              </a:extLst>
            </p:cNvPr>
            <p:cNvGrpSpPr/>
            <p:nvPr/>
          </p:nvGrpSpPr>
          <p:grpSpPr>
            <a:xfrm rot="10800000">
              <a:off x="-26869" y="50804"/>
              <a:ext cx="2246936" cy="1701448"/>
              <a:chOff x="5884197" y="3445640"/>
              <a:chExt cx="2246936" cy="1701448"/>
            </a:xfrm>
          </p:grpSpPr>
          <p:cxnSp>
            <p:nvCxnSpPr>
              <p:cNvPr id="154" name="Straight Connector 153">
                <a:extLst>
                  <a:ext uri="{FF2B5EF4-FFF2-40B4-BE49-F238E27FC236}">
                    <a16:creationId xmlns:a16="http://schemas.microsoft.com/office/drawing/2014/main" id="{59A304A8-463C-4E2A-AAEB-636EEADAA870}"/>
                  </a:ext>
                </a:extLst>
              </p:cNvPr>
              <p:cNvCxnSpPr>
                <a:cxnSpLocks/>
              </p:cNvCxnSpPr>
              <p:nvPr/>
            </p:nvCxnSpPr>
            <p:spPr>
              <a:xfrm flipH="1" flipV="1">
                <a:off x="6045862" y="3579224"/>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D7C6A1D-A0CB-4992-8833-ED982D04466D}"/>
                  </a:ext>
                </a:extLst>
              </p:cNvPr>
              <p:cNvCxnSpPr>
                <a:cxnSpLocks/>
              </p:cNvCxnSpPr>
              <p:nvPr/>
            </p:nvCxnSpPr>
            <p:spPr>
              <a:xfrm>
                <a:off x="6307804" y="4382663"/>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181298D-EBAF-4A93-9C86-D6D0C4B15BD2}"/>
                  </a:ext>
                </a:extLst>
              </p:cNvPr>
              <p:cNvCxnSpPr>
                <a:cxnSpLocks/>
              </p:cNvCxnSpPr>
              <p:nvPr/>
            </p:nvCxnSpPr>
            <p:spPr>
              <a:xfrm flipH="1">
                <a:off x="7053754" y="3560075"/>
                <a:ext cx="590803" cy="9362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FCCD251-C320-4E2A-AC0C-FBFABE73D32C}"/>
                  </a:ext>
                </a:extLst>
              </p:cNvPr>
              <p:cNvCxnSpPr>
                <a:cxnSpLocks/>
              </p:cNvCxnSpPr>
              <p:nvPr/>
            </p:nvCxnSpPr>
            <p:spPr>
              <a:xfrm flipH="1" flipV="1">
                <a:off x="7062531" y="4496289"/>
                <a:ext cx="286624"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554C909-8C5C-4A2D-A1BD-DB6487CABED7}"/>
                  </a:ext>
                </a:extLst>
              </p:cNvPr>
              <p:cNvCxnSpPr>
                <a:cxnSpLocks/>
              </p:cNvCxnSpPr>
              <p:nvPr/>
            </p:nvCxnSpPr>
            <p:spPr>
              <a:xfrm flipV="1">
                <a:off x="5884197" y="4382663"/>
                <a:ext cx="414830"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03DCBC4-D136-4AAF-B0C6-0AF968B9F876}"/>
                  </a:ext>
                </a:extLst>
              </p:cNvPr>
              <p:cNvCxnSpPr>
                <a:cxnSpLocks/>
              </p:cNvCxnSpPr>
              <p:nvPr/>
            </p:nvCxnSpPr>
            <p:spPr>
              <a:xfrm rot="10800000" flipV="1">
                <a:off x="7062531" y="4228106"/>
                <a:ext cx="1068602" cy="26818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896495A9-7AA1-4DDB-AE34-B96047C07164}"/>
                  </a:ext>
                </a:extLst>
              </p:cNvPr>
              <p:cNvSpPr/>
              <p:nvPr/>
            </p:nvSpPr>
            <p:spPr>
              <a:xfrm>
                <a:off x="6925909" y="4353582"/>
                <a:ext cx="286624" cy="286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AC4B2A22-E784-4C85-891C-AA90B2F8C2BB}"/>
                  </a:ext>
                </a:extLst>
              </p:cNvPr>
              <p:cNvSpPr/>
              <p:nvPr/>
            </p:nvSpPr>
            <p:spPr>
              <a:xfrm>
                <a:off x="7530122" y="3445640"/>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E45753D-9884-4434-B1B8-15D5F615B399}"/>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4505F5DC-8704-45BD-87E7-E574ADED18B9}"/>
                </a:ext>
              </a:extLst>
            </p:cNvPr>
            <p:cNvGrpSpPr/>
            <p:nvPr/>
          </p:nvGrpSpPr>
          <p:grpSpPr>
            <a:xfrm rot="6830159">
              <a:off x="282516" y="4652380"/>
              <a:ext cx="1888205" cy="1701448"/>
              <a:chOff x="5884197" y="3445640"/>
              <a:chExt cx="1888205" cy="1701448"/>
            </a:xfrm>
          </p:grpSpPr>
          <p:cxnSp>
            <p:nvCxnSpPr>
              <p:cNvPr id="164" name="Straight Connector 163">
                <a:extLst>
                  <a:ext uri="{FF2B5EF4-FFF2-40B4-BE49-F238E27FC236}">
                    <a16:creationId xmlns:a16="http://schemas.microsoft.com/office/drawing/2014/main" id="{4BB43B57-CF8B-4F88-8A2A-20ADD2D3C6CF}"/>
                  </a:ext>
                </a:extLst>
              </p:cNvPr>
              <p:cNvCxnSpPr>
                <a:cxnSpLocks/>
              </p:cNvCxnSpPr>
              <p:nvPr/>
            </p:nvCxnSpPr>
            <p:spPr>
              <a:xfrm flipH="1" flipV="1">
                <a:off x="6045862" y="3579224"/>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77A4348-CB3F-4BFB-A1CC-CF7056CFF715}"/>
                  </a:ext>
                </a:extLst>
              </p:cNvPr>
              <p:cNvCxnSpPr>
                <a:cxnSpLocks/>
              </p:cNvCxnSpPr>
              <p:nvPr/>
            </p:nvCxnSpPr>
            <p:spPr>
              <a:xfrm>
                <a:off x="6307804" y="4382663"/>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6630DD8-4B81-4A64-BD65-86274C6B1B93}"/>
                  </a:ext>
                </a:extLst>
              </p:cNvPr>
              <p:cNvCxnSpPr>
                <a:cxnSpLocks/>
              </p:cNvCxnSpPr>
              <p:nvPr/>
            </p:nvCxnSpPr>
            <p:spPr>
              <a:xfrm flipH="1">
                <a:off x="7053754" y="3560075"/>
                <a:ext cx="590803" cy="9362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5B78D16-56BC-472F-B687-A9E3899731C2}"/>
                  </a:ext>
                </a:extLst>
              </p:cNvPr>
              <p:cNvCxnSpPr>
                <a:cxnSpLocks/>
              </p:cNvCxnSpPr>
              <p:nvPr/>
            </p:nvCxnSpPr>
            <p:spPr>
              <a:xfrm flipH="1" flipV="1">
                <a:off x="7062531" y="4496289"/>
                <a:ext cx="286624"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6F754FE-8056-4704-A67C-A0FBE12B8D17}"/>
                  </a:ext>
                </a:extLst>
              </p:cNvPr>
              <p:cNvCxnSpPr>
                <a:cxnSpLocks/>
              </p:cNvCxnSpPr>
              <p:nvPr/>
            </p:nvCxnSpPr>
            <p:spPr>
              <a:xfrm flipV="1">
                <a:off x="5884197" y="4382663"/>
                <a:ext cx="414830"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2A2188A-1E7E-49E2-9D80-9100F58BD95D}"/>
                  </a:ext>
                </a:extLst>
              </p:cNvPr>
              <p:cNvCxnSpPr>
                <a:cxnSpLocks/>
              </p:cNvCxnSpPr>
              <p:nvPr/>
            </p:nvCxnSpPr>
            <p:spPr>
              <a:xfrm flipH="1">
                <a:off x="7062531" y="4210875"/>
                <a:ext cx="709871" cy="2854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86B35C84-B365-4E0A-95E5-F96402B484D5}"/>
                  </a:ext>
                </a:extLst>
              </p:cNvPr>
              <p:cNvSpPr/>
              <p:nvPr/>
            </p:nvSpPr>
            <p:spPr>
              <a:xfrm>
                <a:off x="6925909" y="4353582"/>
                <a:ext cx="286624" cy="286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2057B3E-5315-4CC6-9A92-1E9E0F5CB027}"/>
                  </a:ext>
                </a:extLst>
              </p:cNvPr>
              <p:cNvSpPr/>
              <p:nvPr/>
            </p:nvSpPr>
            <p:spPr>
              <a:xfrm>
                <a:off x="7530122" y="3445640"/>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CDD68A6-2AF8-4707-9BB3-E4520483B618}"/>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BBD7F6C-F656-415E-B53F-7F36AC46B014}"/>
                </a:ext>
              </a:extLst>
            </p:cNvPr>
            <p:cNvGrpSpPr/>
            <p:nvPr/>
          </p:nvGrpSpPr>
          <p:grpSpPr>
            <a:xfrm rot="2369895">
              <a:off x="148660" y="1960246"/>
              <a:ext cx="1888205" cy="1676281"/>
              <a:chOff x="5884197" y="3470807"/>
              <a:chExt cx="1888205" cy="1676281"/>
            </a:xfrm>
          </p:grpSpPr>
          <p:cxnSp>
            <p:nvCxnSpPr>
              <p:cNvPr id="174" name="Straight Connector 173">
                <a:extLst>
                  <a:ext uri="{FF2B5EF4-FFF2-40B4-BE49-F238E27FC236}">
                    <a16:creationId xmlns:a16="http://schemas.microsoft.com/office/drawing/2014/main" id="{A7154D87-3E9D-49B7-840E-9737E8AF3F50}"/>
                  </a:ext>
                </a:extLst>
              </p:cNvPr>
              <p:cNvCxnSpPr>
                <a:cxnSpLocks/>
              </p:cNvCxnSpPr>
              <p:nvPr/>
            </p:nvCxnSpPr>
            <p:spPr>
              <a:xfrm flipH="1" flipV="1">
                <a:off x="6045862" y="3579224"/>
                <a:ext cx="253165" cy="80343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6190D0A-4052-4AF0-B678-EAA77FEA9140}"/>
                  </a:ext>
                </a:extLst>
              </p:cNvPr>
              <p:cNvCxnSpPr>
                <a:cxnSpLocks/>
              </p:cNvCxnSpPr>
              <p:nvPr/>
            </p:nvCxnSpPr>
            <p:spPr>
              <a:xfrm>
                <a:off x="6307804" y="4382663"/>
                <a:ext cx="754727" cy="11362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7F9881C-7464-45DC-8F73-0C101FE36018}"/>
                  </a:ext>
                </a:extLst>
              </p:cNvPr>
              <p:cNvCxnSpPr>
                <a:cxnSpLocks/>
              </p:cNvCxnSpPr>
              <p:nvPr/>
            </p:nvCxnSpPr>
            <p:spPr>
              <a:xfrm rot="19230105" flipH="1">
                <a:off x="6685587" y="3470807"/>
                <a:ext cx="587875" cy="94660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AD860B0-D391-4C1F-898A-84238B5A9207}"/>
                  </a:ext>
                </a:extLst>
              </p:cNvPr>
              <p:cNvCxnSpPr>
                <a:cxnSpLocks/>
              </p:cNvCxnSpPr>
              <p:nvPr/>
            </p:nvCxnSpPr>
            <p:spPr>
              <a:xfrm flipH="1" flipV="1">
                <a:off x="7062531" y="4496289"/>
                <a:ext cx="286624" cy="65079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117906F-C7F1-4566-8EFF-FA45CC612F3C}"/>
                  </a:ext>
                </a:extLst>
              </p:cNvPr>
              <p:cNvCxnSpPr>
                <a:cxnSpLocks/>
              </p:cNvCxnSpPr>
              <p:nvPr/>
            </p:nvCxnSpPr>
            <p:spPr>
              <a:xfrm flipV="1">
                <a:off x="5884197" y="4382663"/>
                <a:ext cx="414830" cy="315629"/>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12DA3AE-88B0-4879-9C6B-CFE5BA1F24FE}"/>
                  </a:ext>
                </a:extLst>
              </p:cNvPr>
              <p:cNvCxnSpPr>
                <a:cxnSpLocks/>
              </p:cNvCxnSpPr>
              <p:nvPr/>
            </p:nvCxnSpPr>
            <p:spPr>
              <a:xfrm flipH="1">
                <a:off x="7062531" y="4210875"/>
                <a:ext cx="709871" cy="2854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E7972A9A-0D87-4EFF-949D-83CAEC36CC20}"/>
                  </a:ext>
                </a:extLst>
              </p:cNvPr>
              <p:cNvSpPr/>
              <p:nvPr/>
            </p:nvSpPr>
            <p:spPr>
              <a:xfrm>
                <a:off x="6925909" y="4353582"/>
                <a:ext cx="286624" cy="286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82724BCA-AB00-4035-BA0C-86A1010C3B95}"/>
                  </a:ext>
                </a:extLst>
              </p:cNvPr>
              <p:cNvSpPr/>
              <p:nvPr/>
            </p:nvSpPr>
            <p:spPr>
              <a:xfrm>
                <a:off x="6184592" y="4268228"/>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7" name="Straight Connector 186">
              <a:extLst>
                <a:ext uri="{FF2B5EF4-FFF2-40B4-BE49-F238E27FC236}">
                  <a16:creationId xmlns:a16="http://schemas.microsoft.com/office/drawing/2014/main" id="{9816848B-59D9-48FA-BE02-34747197834D}"/>
                </a:ext>
              </a:extLst>
            </p:cNvPr>
            <p:cNvCxnSpPr>
              <a:cxnSpLocks/>
            </p:cNvCxnSpPr>
            <p:nvPr/>
          </p:nvCxnSpPr>
          <p:spPr>
            <a:xfrm flipV="1">
              <a:off x="187347" y="4732642"/>
              <a:ext cx="474868" cy="134761"/>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7A3D56CF-1ED1-42C2-89FC-36CFBCF4FE5C}"/>
                </a:ext>
              </a:extLst>
            </p:cNvPr>
            <p:cNvCxnSpPr>
              <a:cxnSpLocks/>
            </p:cNvCxnSpPr>
            <p:nvPr/>
          </p:nvCxnSpPr>
          <p:spPr>
            <a:xfrm>
              <a:off x="2255330" y="2204523"/>
              <a:ext cx="385010" cy="26965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97C792A8-C345-4A12-B7A9-41F05DB79948}"/>
                </a:ext>
              </a:extLst>
            </p:cNvPr>
            <p:cNvGrpSpPr/>
            <p:nvPr/>
          </p:nvGrpSpPr>
          <p:grpSpPr>
            <a:xfrm rot="6560792">
              <a:off x="1739807" y="3495652"/>
              <a:ext cx="1202555" cy="888358"/>
              <a:chOff x="3442589" y="5410039"/>
              <a:chExt cx="1202555" cy="888358"/>
            </a:xfrm>
          </p:grpSpPr>
          <p:sp>
            <p:nvSpPr>
              <p:cNvPr id="149" name="Oval 148">
                <a:extLst>
                  <a:ext uri="{FF2B5EF4-FFF2-40B4-BE49-F238E27FC236}">
                    <a16:creationId xmlns:a16="http://schemas.microsoft.com/office/drawing/2014/main" id="{75D00326-5667-4BB3-8205-D63A319D81AD}"/>
                  </a:ext>
                </a:extLst>
              </p:cNvPr>
              <p:cNvSpPr/>
              <p:nvPr/>
            </p:nvSpPr>
            <p:spPr>
              <a:xfrm>
                <a:off x="4194644" y="5845659"/>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2CFE1A87-9E56-4F0A-802A-D5BA702D4F0C}"/>
                  </a:ext>
                </a:extLst>
              </p:cNvPr>
              <p:cNvCxnSpPr>
                <a:cxnSpLocks/>
              </p:cNvCxnSpPr>
              <p:nvPr/>
            </p:nvCxnSpPr>
            <p:spPr>
              <a:xfrm>
                <a:off x="3442589" y="5639826"/>
                <a:ext cx="867151" cy="32026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60424E7B-2FF2-449E-9207-58C7BB31C17E}"/>
                  </a:ext>
                </a:extLst>
              </p:cNvPr>
              <p:cNvCxnSpPr>
                <a:cxnSpLocks/>
              </p:cNvCxnSpPr>
              <p:nvPr/>
            </p:nvCxnSpPr>
            <p:spPr>
              <a:xfrm>
                <a:off x="4309740" y="5960094"/>
                <a:ext cx="167702" cy="33830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099306B-5247-456F-9B43-7A8C9D863B36}"/>
                  </a:ext>
                </a:extLst>
              </p:cNvPr>
              <p:cNvCxnSpPr>
                <a:cxnSpLocks/>
              </p:cNvCxnSpPr>
              <p:nvPr/>
            </p:nvCxnSpPr>
            <p:spPr>
              <a:xfrm flipV="1">
                <a:off x="4309740" y="5410039"/>
                <a:ext cx="335404" cy="550055"/>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F3AF1BEC-E6EB-43BB-9444-CE53E9C4C783}"/>
                </a:ext>
              </a:extLst>
            </p:cNvPr>
            <p:cNvGrpSpPr/>
            <p:nvPr/>
          </p:nvGrpSpPr>
          <p:grpSpPr>
            <a:xfrm rot="8555283">
              <a:off x="2447230" y="485485"/>
              <a:ext cx="1202555" cy="888358"/>
              <a:chOff x="3442589" y="5410039"/>
              <a:chExt cx="1202555" cy="888358"/>
            </a:xfrm>
          </p:grpSpPr>
          <p:sp>
            <p:nvSpPr>
              <p:cNvPr id="205" name="Oval 204">
                <a:extLst>
                  <a:ext uri="{FF2B5EF4-FFF2-40B4-BE49-F238E27FC236}">
                    <a16:creationId xmlns:a16="http://schemas.microsoft.com/office/drawing/2014/main" id="{12ED7B5B-15F4-4002-9510-93CF6A0FB383}"/>
                  </a:ext>
                </a:extLst>
              </p:cNvPr>
              <p:cNvSpPr/>
              <p:nvPr/>
            </p:nvSpPr>
            <p:spPr>
              <a:xfrm>
                <a:off x="4194644" y="5845659"/>
                <a:ext cx="228869" cy="2288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7BDCB6FB-7D82-4167-8273-5DE3F837A8DA}"/>
                  </a:ext>
                </a:extLst>
              </p:cNvPr>
              <p:cNvCxnSpPr>
                <a:cxnSpLocks/>
              </p:cNvCxnSpPr>
              <p:nvPr/>
            </p:nvCxnSpPr>
            <p:spPr>
              <a:xfrm>
                <a:off x="3442589" y="5639826"/>
                <a:ext cx="867151" cy="32026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835705B-0230-4927-9347-6B2F14D93E1A}"/>
                  </a:ext>
                </a:extLst>
              </p:cNvPr>
              <p:cNvCxnSpPr>
                <a:cxnSpLocks/>
              </p:cNvCxnSpPr>
              <p:nvPr/>
            </p:nvCxnSpPr>
            <p:spPr>
              <a:xfrm>
                <a:off x="4309740" y="5960094"/>
                <a:ext cx="167702" cy="338303"/>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E03A390-20F7-4475-BDAA-8781AB2B25AF}"/>
                  </a:ext>
                </a:extLst>
              </p:cNvPr>
              <p:cNvCxnSpPr>
                <a:cxnSpLocks/>
              </p:cNvCxnSpPr>
              <p:nvPr/>
            </p:nvCxnSpPr>
            <p:spPr>
              <a:xfrm flipV="1">
                <a:off x="4309740" y="5410039"/>
                <a:ext cx="335404" cy="550055"/>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cxnSp>
          <p:nvCxnSpPr>
            <p:cNvPr id="211" name="Straight Connector 210">
              <a:extLst>
                <a:ext uri="{FF2B5EF4-FFF2-40B4-BE49-F238E27FC236}">
                  <a16:creationId xmlns:a16="http://schemas.microsoft.com/office/drawing/2014/main" id="{3071B284-963D-4642-AA78-A16BB11A3FBC}"/>
                </a:ext>
              </a:extLst>
            </p:cNvPr>
            <p:cNvCxnSpPr>
              <a:cxnSpLocks/>
            </p:cNvCxnSpPr>
            <p:nvPr/>
          </p:nvCxnSpPr>
          <p:spPr>
            <a:xfrm>
              <a:off x="945831" y="3770932"/>
              <a:ext cx="832520" cy="424014"/>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E011B79-AF46-4FE4-ABC9-681AAF6B5972}"/>
                </a:ext>
              </a:extLst>
            </p:cNvPr>
            <p:cNvCxnSpPr>
              <a:cxnSpLocks/>
            </p:cNvCxnSpPr>
            <p:nvPr/>
          </p:nvCxnSpPr>
          <p:spPr>
            <a:xfrm flipH="1" flipV="1">
              <a:off x="1877509" y="3305522"/>
              <a:ext cx="865054" cy="12347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1DFB4C2-228E-439D-8D29-6AFFA6D97C5D}"/>
                </a:ext>
              </a:extLst>
            </p:cNvPr>
            <p:cNvCxnSpPr>
              <a:cxnSpLocks/>
            </p:cNvCxnSpPr>
            <p:nvPr/>
          </p:nvCxnSpPr>
          <p:spPr>
            <a:xfrm flipV="1">
              <a:off x="961873" y="1614220"/>
              <a:ext cx="1095916" cy="123407"/>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73379E9-23CB-46B3-BA8C-55EA1EDEAABF}"/>
                </a:ext>
              </a:extLst>
            </p:cNvPr>
            <p:cNvCxnSpPr>
              <a:cxnSpLocks/>
            </p:cNvCxnSpPr>
            <p:nvPr/>
          </p:nvCxnSpPr>
          <p:spPr>
            <a:xfrm flipH="1" flipV="1">
              <a:off x="2736523" y="3431849"/>
              <a:ext cx="408522" cy="223200"/>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A4A7DDE-F996-4DD8-9EAD-1A4319890B22}"/>
                </a:ext>
              </a:extLst>
            </p:cNvPr>
            <p:cNvCxnSpPr>
              <a:cxnSpLocks/>
            </p:cNvCxnSpPr>
            <p:nvPr/>
          </p:nvCxnSpPr>
          <p:spPr>
            <a:xfrm flipH="1" flipV="1">
              <a:off x="951917" y="5646198"/>
              <a:ext cx="489763" cy="286"/>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007FF75-9528-4B0D-995F-0B8BFE15AD08}"/>
                </a:ext>
              </a:extLst>
            </p:cNvPr>
            <p:cNvCxnSpPr>
              <a:cxnSpLocks/>
            </p:cNvCxnSpPr>
            <p:nvPr/>
          </p:nvCxnSpPr>
          <p:spPr>
            <a:xfrm flipH="1">
              <a:off x="63134" y="3093860"/>
              <a:ext cx="1091157" cy="398898"/>
            </a:xfrm>
            <a:prstGeom prst="line">
              <a:avLst/>
            </a:prstGeom>
            <a:ln w="3175">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8EAEFEC6-EFE6-497B-94EF-E544341AF9A2}"/>
              </a:ext>
            </a:extLst>
          </p:cNvPr>
          <p:cNvGrpSpPr/>
          <p:nvPr/>
        </p:nvGrpSpPr>
        <p:grpSpPr>
          <a:xfrm>
            <a:off x="3426204" y="2538896"/>
            <a:ext cx="5433090" cy="646331"/>
            <a:chOff x="5826581" y="1261904"/>
            <a:chExt cx="5433090" cy="646331"/>
          </a:xfrm>
        </p:grpSpPr>
        <p:sp>
          <p:nvSpPr>
            <p:cNvPr id="232" name="TextBox 231">
              <a:extLst>
                <a:ext uri="{FF2B5EF4-FFF2-40B4-BE49-F238E27FC236}">
                  <a16:creationId xmlns:a16="http://schemas.microsoft.com/office/drawing/2014/main" id="{8C9CCE34-CDFE-4E32-94A6-DD9261AEAB3F}"/>
                </a:ext>
              </a:extLst>
            </p:cNvPr>
            <p:cNvSpPr txBox="1"/>
            <p:nvPr/>
          </p:nvSpPr>
          <p:spPr>
            <a:xfrm>
              <a:off x="6751979" y="1367182"/>
              <a:ext cx="4507692" cy="507831"/>
            </a:xfrm>
            <a:prstGeom prst="rect">
              <a:avLst/>
            </a:prstGeom>
            <a:noFill/>
          </p:spPr>
          <p:txBody>
            <a:bodyPr wrap="square" lIns="108000" rIns="108000" rtlCol="0">
              <a:spAutoFit/>
            </a:bodyPr>
            <a:lstStyle/>
            <a:p>
              <a:r>
                <a:rPr lang="en-CA" altLang="en-US" sz="2700" b="1" dirty="0">
                  <a:solidFill>
                    <a:schemeClr val="bg1"/>
                  </a:solidFill>
                  <a:cs typeface="Arial" pitchFamily="34" charset="0"/>
                </a:rPr>
                <a:t>Flexible graphic </a:t>
              </a:r>
              <a:endParaRPr lang="ko-KR" altLang="en-US" sz="2700" b="1" dirty="0">
                <a:solidFill>
                  <a:schemeClr val="bg1"/>
                </a:solidFill>
                <a:cs typeface="Arial" pitchFamily="34" charset="0"/>
              </a:endParaRPr>
            </a:p>
          </p:txBody>
        </p:sp>
        <p:sp>
          <p:nvSpPr>
            <p:cNvPr id="233" name="TextBox 232">
              <a:extLst>
                <a:ext uri="{FF2B5EF4-FFF2-40B4-BE49-F238E27FC236}">
                  <a16:creationId xmlns:a16="http://schemas.microsoft.com/office/drawing/2014/main" id="{72D21B37-F628-49A7-ABB3-2BA65B94F316}"/>
                </a:ext>
              </a:extLst>
            </p:cNvPr>
            <p:cNvSpPr txBox="1"/>
            <p:nvPr/>
          </p:nvSpPr>
          <p:spPr>
            <a:xfrm>
              <a:off x="5826581" y="1261904"/>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2</a:t>
              </a:r>
              <a:endParaRPr lang="ko-KR" altLang="en-US" sz="3600" b="1" dirty="0">
                <a:solidFill>
                  <a:schemeClr val="bg1"/>
                </a:solidFill>
                <a:cs typeface="Arial" pitchFamily="34" charset="0"/>
              </a:endParaRPr>
            </a:p>
          </p:txBody>
        </p:sp>
      </p:grpSp>
      <p:grpSp>
        <p:nvGrpSpPr>
          <p:cNvPr id="234" name="Group 233">
            <a:extLst>
              <a:ext uri="{FF2B5EF4-FFF2-40B4-BE49-F238E27FC236}">
                <a16:creationId xmlns:a16="http://schemas.microsoft.com/office/drawing/2014/main" id="{2B2FDF95-74C3-4EDE-8F9B-A6C0B5B21007}"/>
              </a:ext>
            </a:extLst>
          </p:cNvPr>
          <p:cNvGrpSpPr/>
          <p:nvPr/>
        </p:nvGrpSpPr>
        <p:grpSpPr>
          <a:xfrm>
            <a:off x="3440409" y="3258671"/>
            <a:ext cx="5475497" cy="1027277"/>
            <a:chOff x="5802646" y="1829008"/>
            <a:chExt cx="5475497" cy="920377"/>
          </a:xfrm>
        </p:grpSpPr>
        <p:sp>
          <p:nvSpPr>
            <p:cNvPr id="235" name="TextBox 234">
              <a:extLst>
                <a:ext uri="{FF2B5EF4-FFF2-40B4-BE49-F238E27FC236}">
                  <a16:creationId xmlns:a16="http://schemas.microsoft.com/office/drawing/2014/main" id="{6B681A37-B437-4D1B-B238-869E1F970183}"/>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36" name="TextBox 235">
              <a:extLst>
                <a:ext uri="{FF2B5EF4-FFF2-40B4-BE49-F238E27FC236}">
                  <a16:creationId xmlns:a16="http://schemas.microsoft.com/office/drawing/2014/main" id="{2F0D0F1E-A944-4A47-8A71-A22544D6F785}"/>
                </a:ext>
              </a:extLst>
            </p:cNvPr>
            <p:cNvSpPr txBox="1"/>
            <p:nvPr/>
          </p:nvSpPr>
          <p:spPr>
            <a:xfrm>
              <a:off x="6708017" y="1894564"/>
              <a:ext cx="4507692" cy="854821"/>
            </a:xfrm>
            <a:prstGeom prst="rect">
              <a:avLst/>
            </a:prstGeom>
            <a:noFill/>
          </p:spPr>
          <p:txBody>
            <a:bodyPr wrap="square" lIns="108000" rIns="108000" rtlCol="0">
              <a:spAutoFit/>
            </a:bodyPr>
            <a:lstStyle/>
            <a:p>
              <a:r>
                <a:rPr lang="en-CA" altLang="ko-KR" sz="2800" b="1" dirty="0">
                  <a:solidFill>
                    <a:schemeClr val="bg1"/>
                  </a:solidFill>
                  <a:cs typeface="Adobe Devanagari" panose="02040503050201020203" pitchFamily="18" charset="0"/>
                </a:rPr>
                <a:t>Get diversified service in </a:t>
              </a:r>
            </a:p>
            <a:p>
              <a:r>
                <a:rPr lang="en-CA" altLang="ko-KR" sz="2800" b="1" dirty="0">
                  <a:solidFill>
                    <a:schemeClr val="bg1"/>
                  </a:solidFill>
                  <a:cs typeface="Adobe Devanagari" panose="02040503050201020203" pitchFamily="18" charset="0"/>
                </a:rPr>
                <a:t>one place/app</a:t>
              </a:r>
              <a:endParaRPr lang="ko-KR" altLang="en-US" sz="2700" b="1" dirty="0">
                <a:solidFill>
                  <a:schemeClr val="bg1"/>
                </a:solidFill>
                <a:cs typeface="Arial" pitchFamily="34" charset="0"/>
              </a:endParaRPr>
            </a:p>
          </p:txBody>
        </p:sp>
        <p:sp>
          <p:nvSpPr>
            <p:cNvPr id="237" name="TextBox 236">
              <a:extLst>
                <a:ext uri="{FF2B5EF4-FFF2-40B4-BE49-F238E27FC236}">
                  <a16:creationId xmlns:a16="http://schemas.microsoft.com/office/drawing/2014/main" id="{C8144DFC-D641-4F5F-AB60-C898469663D1}"/>
                </a:ext>
              </a:extLst>
            </p:cNvPr>
            <p:cNvSpPr txBox="1"/>
            <p:nvPr/>
          </p:nvSpPr>
          <p:spPr>
            <a:xfrm>
              <a:off x="5802646" y="1829008"/>
              <a:ext cx="958096" cy="579073"/>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3</a:t>
              </a:r>
              <a:endParaRPr lang="ko-KR" altLang="en-US" sz="3600" b="1" dirty="0">
                <a:solidFill>
                  <a:schemeClr val="bg1"/>
                </a:solidFill>
                <a:cs typeface="Arial" pitchFamily="34" charset="0"/>
              </a:endParaRPr>
            </a:p>
          </p:txBody>
        </p:sp>
      </p:grpSp>
      <p:grpSp>
        <p:nvGrpSpPr>
          <p:cNvPr id="238" name="Group 237">
            <a:extLst>
              <a:ext uri="{FF2B5EF4-FFF2-40B4-BE49-F238E27FC236}">
                <a16:creationId xmlns:a16="http://schemas.microsoft.com/office/drawing/2014/main" id="{663FF921-9DD6-4C67-9C2E-AAED27BD3A41}"/>
              </a:ext>
            </a:extLst>
          </p:cNvPr>
          <p:cNvGrpSpPr/>
          <p:nvPr/>
        </p:nvGrpSpPr>
        <p:grpSpPr>
          <a:xfrm>
            <a:off x="3432510" y="4275121"/>
            <a:ext cx="5482336" cy="767208"/>
            <a:chOff x="5795807" y="1600408"/>
            <a:chExt cx="5482336" cy="767208"/>
          </a:xfrm>
        </p:grpSpPr>
        <p:sp>
          <p:nvSpPr>
            <p:cNvPr id="239" name="TextBox 238">
              <a:extLst>
                <a:ext uri="{FF2B5EF4-FFF2-40B4-BE49-F238E27FC236}">
                  <a16:creationId xmlns:a16="http://schemas.microsoft.com/office/drawing/2014/main" id="{A7D7FBB4-88DC-4613-987E-2441D70A0BAB}"/>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40" name="TextBox 239">
              <a:extLst>
                <a:ext uri="{FF2B5EF4-FFF2-40B4-BE49-F238E27FC236}">
                  <a16:creationId xmlns:a16="http://schemas.microsoft.com/office/drawing/2014/main" id="{EFE85ACD-62AD-4F0F-839F-6988F5202D0C}"/>
                </a:ext>
              </a:extLst>
            </p:cNvPr>
            <p:cNvSpPr txBox="1"/>
            <p:nvPr/>
          </p:nvSpPr>
          <p:spPr>
            <a:xfrm>
              <a:off x="6699225" y="1661724"/>
              <a:ext cx="4507692" cy="523220"/>
            </a:xfrm>
            <a:prstGeom prst="rect">
              <a:avLst/>
            </a:prstGeom>
            <a:noFill/>
          </p:spPr>
          <p:txBody>
            <a:bodyPr wrap="square" lIns="108000" rIns="108000" rtlCol="0">
              <a:spAutoFit/>
            </a:bodyPr>
            <a:lstStyle/>
            <a:p>
              <a:r>
                <a:rPr lang="en-CA" altLang="en-US" sz="2800" b="1" dirty="0">
                  <a:solidFill>
                    <a:schemeClr val="bg1"/>
                  </a:solidFill>
                  <a:ea typeface="Calibri" panose="020F0502020204030204" pitchFamily="34" charset="0"/>
                  <a:cs typeface="Adobe Devanagari" panose="02040503050201020203" pitchFamily="18" charset="0"/>
                </a:rPr>
                <a:t>Payless and save time</a:t>
              </a:r>
              <a:endParaRPr lang="ko-KR" altLang="en-US" sz="2700" b="1" dirty="0">
                <a:solidFill>
                  <a:schemeClr val="bg1"/>
                </a:solidFill>
                <a:cs typeface="Arial" pitchFamily="34" charset="0"/>
              </a:endParaRPr>
            </a:p>
          </p:txBody>
        </p:sp>
        <p:sp>
          <p:nvSpPr>
            <p:cNvPr id="241" name="TextBox 240">
              <a:extLst>
                <a:ext uri="{FF2B5EF4-FFF2-40B4-BE49-F238E27FC236}">
                  <a16:creationId xmlns:a16="http://schemas.microsoft.com/office/drawing/2014/main" id="{394CF83F-7D0B-46A9-8A9C-2105A98B0A55}"/>
                </a:ext>
              </a:extLst>
            </p:cNvPr>
            <p:cNvSpPr txBox="1"/>
            <p:nvPr/>
          </p:nvSpPr>
          <p:spPr>
            <a:xfrm>
              <a:off x="5795807" y="1600408"/>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4 </a:t>
              </a:r>
              <a:endParaRPr lang="ko-KR" altLang="en-US" sz="3600" b="1" dirty="0">
                <a:solidFill>
                  <a:schemeClr val="bg1"/>
                </a:solidFill>
                <a:cs typeface="Arial" pitchFamily="34" charset="0"/>
              </a:endParaRPr>
            </a:p>
          </p:txBody>
        </p:sp>
      </p:grpSp>
      <p:grpSp>
        <p:nvGrpSpPr>
          <p:cNvPr id="242" name="Group 241">
            <a:extLst>
              <a:ext uri="{FF2B5EF4-FFF2-40B4-BE49-F238E27FC236}">
                <a16:creationId xmlns:a16="http://schemas.microsoft.com/office/drawing/2014/main" id="{5847D389-6281-415A-BE8D-829D4E7684F9}"/>
              </a:ext>
            </a:extLst>
          </p:cNvPr>
          <p:cNvGrpSpPr/>
          <p:nvPr/>
        </p:nvGrpSpPr>
        <p:grpSpPr>
          <a:xfrm rot="8555283">
            <a:off x="10647363" y="122514"/>
            <a:ext cx="1202555" cy="888358"/>
            <a:chOff x="3442589" y="5410039"/>
            <a:chExt cx="1202555" cy="888358"/>
          </a:xfrm>
          <a:solidFill>
            <a:schemeClr val="accent1">
              <a:lumMod val="75000"/>
            </a:schemeClr>
          </a:solidFill>
        </p:grpSpPr>
        <p:sp>
          <p:nvSpPr>
            <p:cNvPr id="243" name="Oval 242">
              <a:extLst>
                <a:ext uri="{FF2B5EF4-FFF2-40B4-BE49-F238E27FC236}">
                  <a16:creationId xmlns:a16="http://schemas.microsoft.com/office/drawing/2014/main" id="{019740F7-E1E9-4108-8B94-B895BC04A5E2}"/>
                </a:ext>
              </a:extLst>
            </p:cNvPr>
            <p:cNvSpPr/>
            <p:nvPr/>
          </p:nvSpPr>
          <p:spPr>
            <a:xfrm>
              <a:off x="4194644" y="5845659"/>
              <a:ext cx="228869" cy="228869"/>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4" name="Straight Connector 243">
              <a:extLst>
                <a:ext uri="{FF2B5EF4-FFF2-40B4-BE49-F238E27FC236}">
                  <a16:creationId xmlns:a16="http://schemas.microsoft.com/office/drawing/2014/main" id="{3A8F62D1-FAD8-4D55-8FE4-9712E1439D78}"/>
                </a:ext>
              </a:extLst>
            </p:cNvPr>
            <p:cNvCxnSpPr>
              <a:cxnSpLocks/>
            </p:cNvCxnSpPr>
            <p:nvPr/>
          </p:nvCxnSpPr>
          <p:spPr>
            <a:xfrm>
              <a:off x="3442589" y="5639826"/>
              <a:ext cx="867151" cy="320268"/>
            </a:xfrm>
            <a:prstGeom prst="line">
              <a:avLst/>
            </a:prstGeom>
            <a:grpFill/>
            <a:ln w="3175">
              <a:solidFill>
                <a:schemeClr val="accent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DC507CE-4F06-40F7-BADB-4073EEA93A1A}"/>
                </a:ext>
              </a:extLst>
            </p:cNvPr>
            <p:cNvCxnSpPr>
              <a:cxnSpLocks/>
            </p:cNvCxnSpPr>
            <p:nvPr/>
          </p:nvCxnSpPr>
          <p:spPr>
            <a:xfrm>
              <a:off x="4309740" y="5960094"/>
              <a:ext cx="167702" cy="338303"/>
            </a:xfrm>
            <a:prstGeom prst="line">
              <a:avLst/>
            </a:prstGeom>
            <a:grpFill/>
            <a:ln w="3175">
              <a:solidFill>
                <a:schemeClr val="accent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2E93A0C-6F0E-4BE1-A8C6-7C82C8EB07F5}"/>
                </a:ext>
              </a:extLst>
            </p:cNvPr>
            <p:cNvCxnSpPr>
              <a:cxnSpLocks/>
            </p:cNvCxnSpPr>
            <p:nvPr/>
          </p:nvCxnSpPr>
          <p:spPr>
            <a:xfrm flipV="1">
              <a:off x="4309740" y="5410039"/>
              <a:ext cx="335404" cy="550055"/>
            </a:xfrm>
            <a:prstGeom prst="line">
              <a:avLst/>
            </a:prstGeom>
            <a:grpFill/>
            <a:ln w="3175">
              <a:solidFill>
                <a:schemeClr val="accent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6" name="Picture 5" descr="A picture containing stereo, computer&#10;&#10;Description automatically generated">
            <a:extLst>
              <a:ext uri="{FF2B5EF4-FFF2-40B4-BE49-F238E27FC236}">
                <a16:creationId xmlns:a16="http://schemas.microsoft.com/office/drawing/2014/main" id="{1B05ACF1-EFE6-4242-8233-E0F28EF7F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6220" y="3806315"/>
            <a:ext cx="3492499" cy="2945689"/>
          </a:xfrm>
          <a:prstGeom prst="rect">
            <a:avLst/>
          </a:prstGeom>
        </p:spPr>
      </p:pic>
    </p:spTree>
    <p:extLst>
      <p:ext uri="{BB962C8B-B14F-4D97-AF65-F5344CB8AC3E}">
        <p14:creationId xmlns:p14="http://schemas.microsoft.com/office/powerpoint/2010/main" val="250176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rot="16200000">
            <a:off x="-2832100" y="3016250"/>
            <a:ext cx="6858000" cy="825500"/>
          </a:xfrm>
          <a:prstGeom prst="rect">
            <a:avLst/>
          </a:prstGeom>
        </p:spPr>
        <p:txBody>
          <a:bodyPr>
            <a:normAutofit fontScale="92500" lnSpcReduction="10000"/>
          </a:bodyPr>
          <a:lstStyle/>
          <a:p>
            <a:pPr marL="0" indent="0" algn="ctr">
              <a:buNone/>
            </a:pPr>
            <a:r>
              <a:rPr lang="en-US" sz="3200" b="1" dirty="0">
                <a:solidFill>
                  <a:srgbClr val="2395A6"/>
                </a:solidFill>
              </a:rPr>
              <a:t>Target Marketing Research</a:t>
            </a:r>
          </a:p>
        </p:txBody>
      </p:sp>
      <p:sp>
        <p:nvSpPr>
          <p:cNvPr id="3" name="Rounded Rectangle 2">
            <a:extLst>
              <a:ext uri="{FF2B5EF4-FFF2-40B4-BE49-F238E27FC236}">
                <a16:creationId xmlns:a16="http://schemas.microsoft.com/office/drawing/2014/main" id="{B06C7D61-423C-4F36-A024-B921FE28D96C}"/>
              </a:ext>
            </a:extLst>
          </p:cNvPr>
          <p:cNvSpPr/>
          <p:nvPr/>
        </p:nvSpPr>
        <p:spPr>
          <a:xfrm>
            <a:off x="908317" y="2657187"/>
            <a:ext cx="10320950" cy="1856747"/>
          </a:xfrm>
          <a:prstGeom prst="roundRect">
            <a:avLst>
              <a:gd name="adj" fmla="val 7849"/>
            </a:avLst>
          </a:prstGeom>
          <a:solidFill>
            <a:schemeClr val="bg1">
              <a:alpha val="5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aphicFrame>
        <p:nvGraphicFramePr>
          <p:cNvPr id="4" name="Table 3">
            <a:extLst>
              <a:ext uri="{FF2B5EF4-FFF2-40B4-BE49-F238E27FC236}">
                <a16:creationId xmlns:a16="http://schemas.microsoft.com/office/drawing/2014/main" id="{A05CD15E-6F07-4779-8517-B931B6EFDC1C}"/>
              </a:ext>
            </a:extLst>
          </p:cNvPr>
          <p:cNvGraphicFramePr>
            <a:graphicFrameLocks noGrp="1"/>
          </p:cNvGraphicFramePr>
          <p:nvPr>
            <p:extLst>
              <p:ext uri="{D42A27DB-BD31-4B8C-83A1-F6EECF244321}">
                <p14:modId xmlns:p14="http://schemas.microsoft.com/office/powerpoint/2010/main" val="265934602"/>
              </p:ext>
            </p:extLst>
          </p:nvPr>
        </p:nvGraphicFramePr>
        <p:xfrm>
          <a:off x="6465957" y="2766361"/>
          <a:ext cx="4468901" cy="1483360"/>
        </p:xfrm>
        <a:graphic>
          <a:graphicData uri="http://schemas.openxmlformats.org/drawingml/2006/table">
            <a:tbl>
              <a:tblPr firstRow="1" bandRow="1">
                <a:tableStyleId>{5C22544A-7EE6-4342-B048-85BDC9FD1C3A}</a:tableStyleId>
              </a:tblPr>
              <a:tblGrid>
                <a:gridCol w="1276829">
                  <a:extLst>
                    <a:ext uri="{9D8B030D-6E8A-4147-A177-3AD203B41FA5}">
                      <a16:colId xmlns:a16="http://schemas.microsoft.com/office/drawing/2014/main" val="20000"/>
                    </a:ext>
                  </a:extLst>
                </a:gridCol>
                <a:gridCol w="1064024">
                  <a:extLst>
                    <a:ext uri="{9D8B030D-6E8A-4147-A177-3AD203B41FA5}">
                      <a16:colId xmlns:a16="http://schemas.microsoft.com/office/drawing/2014/main" val="20001"/>
                    </a:ext>
                  </a:extLst>
                </a:gridCol>
                <a:gridCol w="1064024">
                  <a:extLst>
                    <a:ext uri="{9D8B030D-6E8A-4147-A177-3AD203B41FA5}">
                      <a16:colId xmlns:a16="http://schemas.microsoft.com/office/drawing/2014/main" val="20002"/>
                    </a:ext>
                  </a:extLst>
                </a:gridCol>
                <a:gridCol w="1064024">
                  <a:extLst>
                    <a:ext uri="{9D8B030D-6E8A-4147-A177-3AD203B41FA5}">
                      <a16:colId xmlns:a16="http://schemas.microsoft.com/office/drawing/2014/main" val="20003"/>
                    </a:ext>
                  </a:extLst>
                </a:gridCol>
              </a:tblGrid>
              <a:tr h="370840">
                <a:tc>
                  <a:txBody>
                    <a:bodyPr/>
                    <a:lstStyle/>
                    <a:p>
                      <a:pPr algn="ctr" latinLnBrk="1"/>
                      <a:endParaRPr lang="ko-KR" altLang="en-US" sz="1200" dirty="0">
                        <a:latin typeface="+mn-lt"/>
                        <a:cs typeface="Arial" pitchFamily="34" charset="0"/>
                      </a:endParaRPr>
                    </a:p>
                  </a:txBody>
                  <a:tcPr anchor="c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bg1"/>
                        </a:solidFill>
                        <a:latin typeface="+mn-lt"/>
                        <a:cs typeface="Arial" pitchFamily="34" charset="0"/>
                      </a:endParaRPr>
                    </a:p>
                  </a:txBody>
                  <a:tcPr anchor="c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bg1"/>
                        </a:solidFill>
                        <a:latin typeface="+mn-lt"/>
                        <a:cs typeface="Arial" pitchFamily="34" charset="0"/>
                      </a:endParaRPr>
                    </a:p>
                  </a:txBody>
                  <a:tcPr anchor="c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bg1"/>
                        </a:solidFill>
                        <a:latin typeface="+mn-lt"/>
                        <a:cs typeface="Arial" pitchFamily="34" charset="0"/>
                      </a:endParaRPr>
                    </a:p>
                  </a:txBody>
                  <a:tcPr anchor="ctr">
                    <a:solidFill>
                      <a:schemeClr val="accent2"/>
                    </a:solidFill>
                  </a:tcPr>
                </a:tc>
                <a:extLst>
                  <a:ext uri="{0D108BD9-81ED-4DB2-BD59-A6C34878D82A}">
                    <a16:rowId xmlns:a16="http://schemas.microsoft.com/office/drawing/2014/main" val="10000"/>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Status</a:t>
                      </a:r>
                      <a:endParaRPr lang="ko-KR" altLang="en-US" sz="1200" b="0" dirty="0">
                        <a:solidFill>
                          <a:schemeClr val="tx1">
                            <a:lumMod val="75000"/>
                            <a:lumOff val="2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Married</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3 kids</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2 dogs</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Location</a:t>
                      </a:r>
                      <a:endParaRPr lang="ko-KR" altLang="en-US" sz="1200" b="0" dirty="0">
                        <a:solidFill>
                          <a:schemeClr val="tx1">
                            <a:lumMod val="75000"/>
                            <a:lumOff val="2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Toronto</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Ontario</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Canada</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General</a:t>
                      </a:r>
                      <a:endParaRPr lang="ko-KR" altLang="en-US" sz="1200" b="0" dirty="0">
                        <a:solidFill>
                          <a:schemeClr val="tx1">
                            <a:lumMod val="75000"/>
                            <a:lumOff val="25000"/>
                          </a:schemeClr>
                        </a:solidFill>
                        <a:latin typeface="+mn-lt"/>
                        <a:cs typeface="Arial" pitchFamily="34" charset="0"/>
                      </a:endParaRPr>
                    </a:p>
                  </a:txBody>
                  <a:tcPr anchor="ctr">
                    <a:lnB w="38100" cap="flat" cmpd="sng" algn="ctr">
                      <a:solidFill>
                        <a:schemeClr val="accent2"/>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54 y/o</a:t>
                      </a:r>
                      <a:endParaRPr lang="ko-KR" altLang="en-US" sz="1200" b="0" dirty="0">
                        <a:solidFill>
                          <a:schemeClr val="tx1">
                            <a:lumMod val="75000"/>
                            <a:lumOff val="25000"/>
                          </a:schemeClr>
                        </a:solidFill>
                        <a:latin typeface="+mn-lt"/>
                        <a:cs typeface="Arial" pitchFamily="34" charset="0"/>
                      </a:endParaRPr>
                    </a:p>
                  </a:txBody>
                  <a:tcPr anchor="ctr">
                    <a:lnB w="38100" cap="flat" cmpd="sng" algn="ctr">
                      <a:solidFill>
                        <a:schemeClr val="accent2"/>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Extrovert</a:t>
                      </a:r>
                      <a:endParaRPr lang="ko-KR" altLang="en-US" sz="1200" b="0" dirty="0">
                        <a:solidFill>
                          <a:schemeClr val="tx1">
                            <a:lumMod val="75000"/>
                            <a:lumOff val="25000"/>
                          </a:schemeClr>
                        </a:solidFill>
                        <a:latin typeface="+mn-lt"/>
                        <a:cs typeface="Arial" pitchFamily="34" charset="0"/>
                      </a:endParaRPr>
                    </a:p>
                  </a:txBody>
                  <a:tcPr anchor="ctr">
                    <a:lnB w="38100" cap="flat" cmpd="sng" algn="ctr">
                      <a:solidFill>
                        <a:schemeClr val="accent2"/>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Hardworking</a:t>
                      </a:r>
                      <a:endParaRPr lang="ko-KR" altLang="en-US" sz="1200" b="0" dirty="0">
                        <a:solidFill>
                          <a:schemeClr val="tx1">
                            <a:lumMod val="75000"/>
                            <a:lumOff val="25000"/>
                          </a:schemeClr>
                        </a:solidFill>
                        <a:latin typeface="+mn-lt"/>
                        <a:cs typeface="Arial" pitchFamily="34" charset="0"/>
                      </a:endParaRPr>
                    </a:p>
                  </a:txBody>
                  <a:tcPr anchor="ctr">
                    <a:lnB w="381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5" name="Rounded Rectangle 4">
            <a:extLst>
              <a:ext uri="{FF2B5EF4-FFF2-40B4-BE49-F238E27FC236}">
                <a16:creationId xmlns:a16="http://schemas.microsoft.com/office/drawing/2014/main" id="{D820E4C9-C8FB-447C-B99F-B74954A69795}"/>
              </a:ext>
            </a:extLst>
          </p:cNvPr>
          <p:cNvSpPr/>
          <p:nvPr/>
        </p:nvSpPr>
        <p:spPr>
          <a:xfrm>
            <a:off x="1057611" y="2387945"/>
            <a:ext cx="3301857" cy="4640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6" name="Straight Connector 5">
            <a:extLst>
              <a:ext uri="{FF2B5EF4-FFF2-40B4-BE49-F238E27FC236}">
                <a16:creationId xmlns:a16="http://schemas.microsoft.com/office/drawing/2014/main" id="{D64F52BF-CCD0-4AEA-A902-826D1008F40E}"/>
              </a:ext>
            </a:extLst>
          </p:cNvPr>
          <p:cNvCxnSpPr/>
          <p:nvPr/>
        </p:nvCxnSpPr>
        <p:spPr>
          <a:xfrm>
            <a:off x="1372939" y="3331908"/>
            <a:ext cx="4320000"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A03530E-3B06-42A9-A6BB-1F3F8029BDA7}"/>
              </a:ext>
            </a:extLst>
          </p:cNvPr>
          <p:cNvSpPr txBox="1"/>
          <p:nvPr/>
        </p:nvSpPr>
        <p:spPr>
          <a:xfrm>
            <a:off x="1297641" y="3384251"/>
            <a:ext cx="4246650" cy="1015663"/>
          </a:xfrm>
          <a:prstGeom prst="rect">
            <a:avLst/>
          </a:prstGeom>
          <a:noFill/>
        </p:spPr>
        <p:txBody>
          <a:bodyPr wrap="square" rtlCol="0">
            <a:spAutoFit/>
          </a:bodyPr>
          <a:lstStyle/>
          <a:p>
            <a:r>
              <a:rPr lang="en-US" sz="1200" dirty="0"/>
              <a:t>Alan Moor is an entrepreneur, investor. He founded the AFS Group in the 2015s. Moor expressed his desire to become an entrepreneur at a young age. His first business venture, at the age of 19, was a magazine called Music.  He is married, has 3 kids.   He reads a lot.</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A4A06562-9799-4FE2-A554-A5366C63D902}"/>
              </a:ext>
            </a:extLst>
          </p:cNvPr>
          <p:cNvSpPr txBox="1"/>
          <p:nvPr/>
        </p:nvSpPr>
        <p:spPr>
          <a:xfrm>
            <a:off x="1482882" y="2940615"/>
            <a:ext cx="245070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Business Owner</a:t>
            </a:r>
            <a:endParaRPr lang="ko-KR" altLang="en-US" sz="1400" b="1"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8796B89A-E541-4FC8-8FC8-86FA2C49D551}"/>
              </a:ext>
            </a:extLst>
          </p:cNvPr>
          <p:cNvSpPr txBox="1"/>
          <p:nvPr/>
        </p:nvSpPr>
        <p:spPr>
          <a:xfrm>
            <a:off x="1618466" y="2415963"/>
            <a:ext cx="2228523" cy="369332"/>
          </a:xfrm>
          <a:prstGeom prst="rect">
            <a:avLst/>
          </a:prstGeom>
          <a:noFill/>
        </p:spPr>
        <p:txBody>
          <a:bodyPr wrap="square" rtlCol="0">
            <a:spAutoFit/>
          </a:bodyPr>
          <a:lstStyle/>
          <a:p>
            <a:r>
              <a:rPr lang="en-US" altLang="ko-KR" b="1" dirty="0">
                <a:solidFill>
                  <a:schemeClr val="bg1"/>
                </a:solidFill>
                <a:cs typeface="Arial" pitchFamily="34" charset="0"/>
              </a:rPr>
              <a:t>    Alan Moor</a:t>
            </a:r>
            <a:endParaRPr lang="ko-KR" altLang="en-US" b="1" dirty="0">
              <a:solidFill>
                <a:schemeClr val="bg1"/>
              </a:solidFill>
              <a:cs typeface="Arial" pitchFamily="34" charset="0"/>
            </a:endParaRPr>
          </a:p>
        </p:txBody>
      </p:sp>
      <p:sp>
        <p:nvSpPr>
          <p:cNvPr id="10" name="Rounded Rectangle 9">
            <a:extLst>
              <a:ext uri="{FF2B5EF4-FFF2-40B4-BE49-F238E27FC236}">
                <a16:creationId xmlns:a16="http://schemas.microsoft.com/office/drawing/2014/main" id="{8BFE75DC-B5C1-46CB-96D6-0DEFBA84A2C4}"/>
              </a:ext>
            </a:extLst>
          </p:cNvPr>
          <p:cNvSpPr/>
          <p:nvPr/>
        </p:nvSpPr>
        <p:spPr>
          <a:xfrm>
            <a:off x="903160" y="429145"/>
            <a:ext cx="10320950" cy="1856747"/>
          </a:xfrm>
          <a:prstGeom prst="roundRect">
            <a:avLst>
              <a:gd name="adj" fmla="val 7849"/>
            </a:avLst>
          </a:prstGeom>
          <a:solidFill>
            <a:schemeClr val="bg1">
              <a:alpha val="5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aphicFrame>
        <p:nvGraphicFramePr>
          <p:cNvPr id="11" name="Table 10">
            <a:extLst>
              <a:ext uri="{FF2B5EF4-FFF2-40B4-BE49-F238E27FC236}">
                <a16:creationId xmlns:a16="http://schemas.microsoft.com/office/drawing/2014/main" id="{CE5937B9-8D66-40DB-9C4E-11E65CF279B0}"/>
              </a:ext>
            </a:extLst>
          </p:cNvPr>
          <p:cNvGraphicFramePr>
            <a:graphicFrameLocks noGrp="1"/>
          </p:cNvGraphicFramePr>
          <p:nvPr>
            <p:extLst>
              <p:ext uri="{D42A27DB-BD31-4B8C-83A1-F6EECF244321}">
                <p14:modId xmlns:p14="http://schemas.microsoft.com/office/powerpoint/2010/main" val="376106848"/>
              </p:ext>
            </p:extLst>
          </p:nvPr>
        </p:nvGraphicFramePr>
        <p:xfrm>
          <a:off x="6457453" y="5108360"/>
          <a:ext cx="4468901" cy="1483360"/>
        </p:xfrm>
        <a:graphic>
          <a:graphicData uri="http://schemas.openxmlformats.org/drawingml/2006/table">
            <a:tbl>
              <a:tblPr firstRow="1" bandRow="1">
                <a:tableStyleId>{5C22544A-7EE6-4342-B048-85BDC9FD1C3A}</a:tableStyleId>
              </a:tblPr>
              <a:tblGrid>
                <a:gridCol w="1276829">
                  <a:extLst>
                    <a:ext uri="{9D8B030D-6E8A-4147-A177-3AD203B41FA5}">
                      <a16:colId xmlns:a16="http://schemas.microsoft.com/office/drawing/2014/main" val="20000"/>
                    </a:ext>
                  </a:extLst>
                </a:gridCol>
                <a:gridCol w="1064024">
                  <a:extLst>
                    <a:ext uri="{9D8B030D-6E8A-4147-A177-3AD203B41FA5}">
                      <a16:colId xmlns:a16="http://schemas.microsoft.com/office/drawing/2014/main" val="20001"/>
                    </a:ext>
                  </a:extLst>
                </a:gridCol>
                <a:gridCol w="1064024">
                  <a:extLst>
                    <a:ext uri="{9D8B030D-6E8A-4147-A177-3AD203B41FA5}">
                      <a16:colId xmlns:a16="http://schemas.microsoft.com/office/drawing/2014/main" val="20002"/>
                    </a:ext>
                  </a:extLst>
                </a:gridCol>
                <a:gridCol w="1064024">
                  <a:extLst>
                    <a:ext uri="{9D8B030D-6E8A-4147-A177-3AD203B41FA5}">
                      <a16:colId xmlns:a16="http://schemas.microsoft.com/office/drawing/2014/main" val="20003"/>
                    </a:ext>
                  </a:extLst>
                </a:gridCol>
              </a:tblGrid>
              <a:tr h="370840">
                <a:tc>
                  <a:txBody>
                    <a:bodyPr/>
                    <a:lstStyle/>
                    <a:p>
                      <a:pPr algn="ctr" latinLnBrk="1"/>
                      <a:endParaRPr lang="ko-KR" altLang="en-US" sz="1200" dirty="0">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bg1"/>
                        </a:solidFill>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bg1"/>
                        </a:solidFill>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bg1"/>
                        </a:solidFill>
                        <a:latin typeface="+mn-lt"/>
                        <a:cs typeface="Arial" pitchFamily="34" charset="0"/>
                      </a:endParaRPr>
                    </a:p>
                  </a:txBody>
                  <a:tcPr anchor="ctr">
                    <a:solidFill>
                      <a:schemeClr val="accent3"/>
                    </a:solidFill>
                  </a:tcPr>
                </a:tc>
                <a:extLst>
                  <a:ext uri="{0D108BD9-81ED-4DB2-BD59-A6C34878D82A}">
                    <a16:rowId xmlns:a16="http://schemas.microsoft.com/office/drawing/2014/main" val="10000"/>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Status</a:t>
                      </a:r>
                      <a:endParaRPr lang="ko-KR" altLang="en-US" sz="1200" b="0" dirty="0">
                        <a:solidFill>
                          <a:schemeClr val="tx1">
                            <a:lumMod val="75000"/>
                            <a:lumOff val="2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Single</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CA" altLang="ko-KR" sz="1200" b="0" dirty="0">
                          <a:solidFill>
                            <a:schemeClr val="tx1">
                              <a:lumMod val="75000"/>
                              <a:lumOff val="25000"/>
                            </a:schemeClr>
                          </a:solidFill>
                          <a:latin typeface="+mn-lt"/>
                          <a:cs typeface="Arial" pitchFamily="34" charset="0"/>
                        </a:rPr>
                        <a:t>n/a</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2 cats</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Location</a:t>
                      </a:r>
                      <a:endParaRPr lang="ko-KR" altLang="en-US" sz="1200" b="0" dirty="0">
                        <a:solidFill>
                          <a:schemeClr val="tx1">
                            <a:lumMod val="75000"/>
                            <a:lumOff val="2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Ottawa</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Ontario</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Canada</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General</a:t>
                      </a:r>
                      <a:endParaRPr lang="ko-KR" altLang="en-US" sz="1200" b="0" dirty="0">
                        <a:solidFill>
                          <a:schemeClr val="tx1">
                            <a:lumMod val="75000"/>
                            <a:lumOff val="25000"/>
                          </a:schemeClr>
                        </a:solidFill>
                        <a:latin typeface="+mn-lt"/>
                        <a:cs typeface="Arial" pitchFamily="34" charset="0"/>
                      </a:endParaRPr>
                    </a:p>
                  </a:txBody>
                  <a:tcPr anchor="ctr">
                    <a:lnB w="28575" cap="flat" cmpd="sng" algn="ctr">
                      <a:solidFill>
                        <a:schemeClr val="accent3"/>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28</a:t>
                      </a:r>
                      <a:endParaRPr lang="ko-KR" altLang="en-US" sz="1200" b="0" dirty="0">
                        <a:solidFill>
                          <a:schemeClr val="tx1">
                            <a:lumMod val="75000"/>
                            <a:lumOff val="25000"/>
                          </a:schemeClr>
                        </a:solidFill>
                        <a:latin typeface="+mn-lt"/>
                        <a:cs typeface="Arial" pitchFamily="34" charset="0"/>
                      </a:endParaRPr>
                    </a:p>
                  </a:txBody>
                  <a:tcPr anchor="ctr">
                    <a:lnB w="28575"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introvert</a:t>
                      </a:r>
                      <a:endParaRPr lang="ko-KR" altLang="en-US" sz="1200" b="0" dirty="0">
                        <a:solidFill>
                          <a:schemeClr val="tx1">
                            <a:lumMod val="75000"/>
                            <a:lumOff val="25000"/>
                          </a:schemeClr>
                        </a:solidFill>
                        <a:latin typeface="+mn-lt"/>
                        <a:cs typeface="Arial" pitchFamily="34" charset="0"/>
                      </a:endParaRPr>
                    </a:p>
                  </a:txBody>
                  <a:tcPr anchor="ctr">
                    <a:lnB w="28575"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Friendly</a:t>
                      </a:r>
                      <a:endParaRPr lang="ko-KR" altLang="en-US" sz="1200" b="0" dirty="0">
                        <a:solidFill>
                          <a:schemeClr val="tx1">
                            <a:lumMod val="75000"/>
                            <a:lumOff val="25000"/>
                          </a:schemeClr>
                        </a:solidFill>
                        <a:latin typeface="+mn-lt"/>
                        <a:cs typeface="Arial" pitchFamily="34" charset="0"/>
                      </a:endParaRPr>
                    </a:p>
                  </a:txBody>
                  <a:tcPr anchor="ctr">
                    <a:lnB w="2857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2" name="Rounded Rectangle 11">
            <a:extLst>
              <a:ext uri="{FF2B5EF4-FFF2-40B4-BE49-F238E27FC236}">
                <a16:creationId xmlns:a16="http://schemas.microsoft.com/office/drawing/2014/main" id="{CF03DE42-BD13-4AF1-93E7-8427F715E23F}"/>
              </a:ext>
            </a:extLst>
          </p:cNvPr>
          <p:cNvSpPr/>
          <p:nvPr/>
        </p:nvSpPr>
        <p:spPr>
          <a:xfrm>
            <a:off x="1241208" y="4756341"/>
            <a:ext cx="3301857" cy="46407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13" name="Straight Connector 12">
            <a:extLst>
              <a:ext uri="{FF2B5EF4-FFF2-40B4-BE49-F238E27FC236}">
                <a16:creationId xmlns:a16="http://schemas.microsoft.com/office/drawing/2014/main" id="{21CC1A86-D183-4F6D-843A-BFCE97EFBD58}"/>
              </a:ext>
            </a:extLst>
          </p:cNvPr>
          <p:cNvCxnSpPr/>
          <p:nvPr/>
        </p:nvCxnSpPr>
        <p:spPr>
          <a:xfrm>
            <a:off x="1256863" y="5606175"/>
            <a:ext cx="4320000" cy="0"/>
          </a:xfrm>
          <a:prstGeom prst="line">
            <a:avLst/>
          </a:prstGeom>
          <a:ln w="127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2E2710C-6C2D-4D55-A8F4-ACCFFB8CA25E}"/>
              </a:ext>
            </a:extLst>
          </p:cNvPr>
          <p:cNvSpPr txBox="1"/>
          <p:nvPr/>
        </p:nvSpPr>
        <p:spPr>
          <a:xfrm>
            <a:off x="1185270" y="978941"/>
            <a:ext cx="4475942" cy="1200329"/>
          </a:xfrm>
          <a:prstGeom prst="rect">
            <a:avLst/>
          </a:prstGeom>
          <a:noFill/>
        </p:spPr>
        <p:txBody>
          <a:bodyPr wrap="square" rtlCol="0">
            <a:spAutoFit/>
          </a:bodyPr>
          <a:lstStyle/>
          <a:p>
            <a:r>
              <a:rPr lang="en-US" sz="1200" dirty="0"/>
              <a:t>Anna is an accountant (IBM Company). Ever since she was a child, she loved to make stuff on her own and show them to her parents, friends and classmates. Over the course of her childhood and throughout her school, she won numerous prizes at various well-known competitions across the  Canada. Due to her passion for Math, she decided to be an accountant.</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2079F0C1-9E86-4879-B92B-49FE2881F2DF}"/>
              </a:ext>
            </a:extLst>
          </p:cNvPr>
          <p:cNvSpPr txBox="1"/>
          <p:nvPr/>
        </p:nvSpPr>
        <p:spPr>
          <a:xfrm>
            <a:off x="1561787" y="5248500"/>
            <a:ext cx="245070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Dentist</a:t>
            </a:r>
            <a:endParaRPr lang="ko-KR" altLang="en-US" sz="1400" b="1" dirty="0">
              <a:solidFill>
                <a:schemeClr val="tx1">
                  <a:lumMod val="75000"/>
                  <a:lumOff val="25000"/>
                </a:schemeClr>
              </a:solidFill>
              <a:cs typeface="Arial" pitchFamily="34" charset="0"/>
            </a:endParaRPr>
          </a:p>
        </p:txBody>
      </p:sp>
      <p:sp>
        <p:nvSpPr>
          <p:cNvPr id="25" name="Rounded Rectangle 11">
            <a:extLst>
              <a:ext uri="{FF2B5EF4-FFF2-40B4-BE49-F238E27FC236}">
                <a16:creationId xmlns:a16="http://schemas.microsoft.com/office/drawing/2014/main" id="{4F53CC0C-846F-4298-920B-3C23D33B5EA0}"/>
              </a:ext>
            </a:extLst>
          </p:cNvPr>
          <p:cNvSpPr/>
          <p:nvPr/>
        </p:nvSpPr>
        <p:spPr>
          <a:xfrm>
            <a:off x="1050709" y="235890"/>
            <a:ext cx="3301857" cy="46407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ko-KR" b="1" dirty="0"/>
              <a:t>Anna Smith</a:t>
            </a:r>
          </a:p>
        </p:txBody>
      </p:sp>
      <p:sp>
        <p:nvSpPr>
          <p:cNvPr id="27" name="TextBox 26">
            <a:extLst>
              <a:ext uri="{FF2B5EF4-FFF2-40B4-BE49-F238E27FC236}">
                <a16:creationId xmlns:a16="http://schemas.microsoft.com/office/drawing/2014/main" id="{3E8B6F92-578E-4759-A105-65105DF9E168}"/>
              </a:ext>
            </a:extLst>
          </p:cNvPr>
          <p:cNvSpPr txBox="1"/>
          <p:nvPr/>
        </p:nvSpPr>
        <p:spPr>
          <a:xfrm>
            <a:off x="1796870" y="4796632"/>
            <a:ext cx="2228523" cy="369332"/>
          </a:xfrm>
          <a:prstGeom prst="rect">
            <a:avLst/>
          </a:prstGeom>
          <a:noFill/>
        </p:spPr>
        <p:txBody>
          <a:bodyPr wrap="square" rtlCol="0">
            <a:spAutoFit/>
          </a:bodyPr>
          <a:lstStyle/>
          <a:p>
            <a:r>
              <a:rPr lang="en-US" altLang="ko-KR" b="1" dirty="0">
                <a:solidFill>
                  <a:schemeClr val="bg1"/>
                </a:solidFill>
                <a:cs typeface="Arial" pitchFamily="34" charset="0"/>
              </a:rPr>
              <a:t>Fatima Kaur</a:t>
            </a:r>
            <a:endParaRPr lang="ko-KR" altLang="en-US" b="1" dirty="0">
              <a:solidFill>
                <a:schemeClr val="bg1"/>
              </a:solidFill>
              <a:cs typeface="Arial" pitchFamily="34" charset="0"/>
            </a:endParaRPr>
          </a:p>
        </p:txBody>
      </p:sp>
      <p:sp>
        <p:nvSpPr>
          <p:cNvPr id="28" name="Rounded Rectangle 9">
            <a:extLst>
              <a:ext uri="{FF2B5EF4-FFF2-40B4-BE49-F238E27FC236}">
                <a16:creationId xmlns:a16="http://schemas.microsoft.com/office/drawing/2014/main" id="{AB9DBF57-B716-47CD-8332-E6F95002F9C9}"/>
              </a:ext>
            </a:extLst>
          </p:cNvPr>
          <p:cNvSpPr/>
          <p:nvPr/>
        </p:nvSpPr>
        <p:spPr>
          <a:xfrm>
            <a:off x="988326" y="4857710"/>
            <a:ext cx="10320950" cy="1856747"/>
          </a:xfrm>
          <a:prstGeom prst="roundRect">
            <a:avLst>
              <a:gd name="adj" fmla="val 7849"/>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TextBox 28">
            <a:extLst>
              <a:ext uri="{FF2B5EF4-FFF2-40B4-BE49-F238E27FC236}">
                <a16:creationId xmlns:a16="http://schemas.microsoft.com/office/drawing/2014/main" id="{EDF6969E-7BFE-458D-B734-F3D494FD1A0C}"/>
              </a:ext>
            </a:extLst>
          </p:cNvPr>
          <p:cNvSpPr txBox="1"/>
          <p:nvPr/>
        </p:nvSpPr>
        <p:spPr>
          <a:xfrm>
            <a:off x="1532651" y="707876"/>
            <a:ext cx="2450706"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Accountant</a:t>
            </a:r>
            <a:endParaRPr lang="ko-KR" altLang="en-US" sz="1400" b="1" dirty="0">
              <a:solidFill>
                <a:schemeClr val="tx1">
                  <a:lumMod val="75000"/>
                  <a:lumOff val="25000"/>
                </a:schemeClr>
              </a:solidFill>
              <a:cs typeface="Arial" pitchFamily="34" charset="0"/>
            </a:endParaRPr>
          </a:p>
        </p:txBody>
      </p:sp>
      <p:cxnSp>
        <p:nvCxnSpPr>
          <p:cNvPr id="30" name="Straight Connector 29">
            <a:extLst>
              <a:ext uri="{FF2B5EF4-FFF2-40B4-BE49-F238E27FC236}">
                <a16:creationId xmlns:a16="http://schemas.microsoft.com/office/drawing/2014/main" id="{B255B6E9-3527-4DBC-A9E8-363755D1559E}"/>
              </a:ext>
            </a:extLst>
          </p:cNvPr>
          <p:cNvCxnSpPr/>
          <p:nvPr/>
        </p:nvCxnSpPr>
        <p:spPr>
          <a:xfrm>
            <a:off x="1180661" y="998315"/>
            <a:ext cx="4320000" cy="0"/>
          </a:xfrm>
          <a:prstGeom prst="line">
            <a:avLst/>
          </a:prstGeom>
          <a:ln w="127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7816B4A-81B2-4970-A95A-C93D730DED06}"/>
              </a:ext>
            </a:extLst>
          </p:cNvPr>
          <p:cNvSpPr txBox="1"/>
          <p:nvPr/>
        </p:nvSpPr>
        <p:spPr>
          <a:xfrm>
            <a:off x="1317501" y="5609211"/>
            <a:ext cx="4182430" cy="1015663"/>
          </a:xfrm>
          <a:prstGeom prst="rect">
            <a:avLst/>
          </a:prstGeom>
          <a:noFill/>
        </p:spPr>
        <p:txBody>
          <a:bodyPr wrap="square" rtlCol="0">
            <a:spAutoFit/>
          </a:bodyPr>
          <a:lstStyle/>
          <a:p>
            <a:r>
              <a:rPr lang="en-US" sz="1200" dirty="0"/>
              <a:t>Fatima Kaur is a leader of dentistry practice in Ottawa. She is an accredited laser dental instructor and trains many professionals using the BIOLASE laser system, one of the leading dental lasers used in the industry today.  Fatima likes to read. She has 2 cats. </a:t>
            </a:r>
            <a:endParaRPr lang="ko-KR" altLang="en-US" sz="1200" dirty="0">
              <a:solidFill>
                <a:schemeClr val="tx1">
                  <a:lumMod val="75000"/>
                  <a:lumOff val="25000"/>
                </a:schemeClr>
              </a:solidFill>
              <a:cs typeface="Arial" pitchFamily="34" charset="0"/>
            </a:endParaRPr>
          </a:p>
        </p:txBody>
      </p:sp>
      <p:graphicFrame>
        <p:nvGraphicFramePr>
          <p:cNvPr id="34" name="Table 33">
            <a:extLst>
              <a:ext uri="{FF2B5EF4-FFF2-40B4-BE49-F238E27FC236}">
                <a16:creationId xmlns:a16="http://schemas.microsoft.com/office/drawing/2014/main" id="{E99399DE-F450-492E-A099-0ED8C12D0EEF}"/>
              </a:ext>
            </a:extLst>
          </p:cNvPr>
          <p:cNvGraphicFramePr>
            <a:graphicFrameLocks noGrp="1"/>
          </p:cNvGraphicFramePr>
          <p:nvPr>
            <p:extLst>
              <p:ext uri="{D42A27DB-BD31-4B8C-83A1-F6EECF244321}">
                <p14:modId xmlns:p14="http://schemas.microsoft.com/office/powerpoint/2010/main" val="1928345327"/>
              </p:ext>
            </p:extLst>
          </p:nvPr>
        </p:nvGraphicFramePr>
        <p:xfrm>
          <a:off x="6435041" y="561013"/>
          <a:ext cx="4468901" cy="1483360"/>
        </p:xfrm>
        <a:graphic>
          <a:graphicData uri="http://schemas.openxmlformats.org/drawingml/2006/table">
            <a:tbl>
              <a:tblPr firstRow="1" bandRow="1">
                <a:tableStyleId>{5C22544A-7EE6-4342-B048-85BDC9FD1C3A}</a:tableStyleId>
              </a:tblPr>
              <a:tblGrid>
                <a:gridCol w="1276829">
                  <a:extLst>
                    <a:ext uri="{9D8B030D-6E8A-4147-A177-3AD203B41FA5}">
                      <a16:colId xmlns:a16="http://schemas.microsoft.com/office/drawing/2014/main" val="20000"/>
                    </a:ext>
                  </a:extLst>
                </a:gridCol>
                <a:gridCol w="1064024">
                  <a:extLst>
                    <a:ext uri="{9D8B030D-6E8A-4147-A177-3AD203B41FA5}">
                      <a16:colId xmlns:a16="http://schemas.microsoft.com/office/drawing/2014/main" val="20001"/>
                    </a:ext>
                  </a:extLst>
                </a:gridCol>
                <a:gridCol w="1064024">
                  <a:extLst>
                    <a:ext uri="{9D8B030D-6E8A-4147-A177-3AD203B41FA5}">
                      <a16:colId xmlns:a16="http://schemas.microsoft.com/office/drawing/2014/main" val="20002"/>
                    </a:ext>
                  </a:extLst>
                </a:gridCol>
                <a:gridCol w="1064024">
                  <a:extLst>
                    <a:ext uri="{9D8B030D-6E8A-4147-A177-3AD203B41FA5}">
                      <a16:colId xmlns:a16="http://schemas.microsoft.com/office/drawing/2014/main" val="20003"/>
                    </a:ext>
                  </a:extLst>
                </a:gridCol>
              </a:tblGrid>
              <a:tr h="370840">
                <a:tc>
                  <a:txBody>
                    <a:bodyPr/>
                    <a:lstStyle/>
                    <a:p>
                      <a:pPr algn="ctr" latinLnBrk="1"/>
                      <a:endParaRPr lang="ko-KR" altLang="en-US" sz="1200" dirty="0">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bg1"/>
                        </a:solidFill>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bg1"/>
                        </a:solidFill>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bg1"/>
                        </a:solidFill>
                        <a:latin typeface="+mn-lt"/>
                        <a:cs typeface="Arial" pitchFamily="34" charset="0"/>
                      </a:endParaRPr>
                    </a:p>
                  </a:txBody>
                  <a:tcPr anchor="ctr">
                    <a:solidFill>
                      <a:schemeClr val="accent3"/>
                    </a:solidFill>
                  </a:tcPr>
                </a:tc>
                <a:extLst>
                  <a:ext uri="{0D108BD9-81ED-4DB2-BD59-A6C34878D82A}">
                    <a16:rowId xmlns:a16="http://schemas.microsoft.com/office/drawing/2014/main" val="10000"/>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Status</a:t>
                      </a:r>
                      <a:endParaRPr lang="ko-KR" altLang="en-US" sz="1200" b="0" dirty="0">
                        <a:solidFill>
                          <a:schemeClr val="tx1">
                            <a:lumMod val="75000"/>
                            <a:lumOff val="2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Married</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3 kids</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dog</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Location</a:t>
                      </a:r>
                      <a:endParaRPr lang="ko-KR" altLang="en-US" sz="1200" b="0" dirty="0">
                        <a:solidFill>
                          <a:schemeClr val="tx1">
                            <a:lumMod val="75000"/>
                            <a:lumOff val="2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Ottawa</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Ontario</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CA" altLang="ko-KR" sz="1200" b="0" dirty="0">
                          <a:solidFill>
                            <a:schemeClr val="tx1">
                              <a:lumMod val="75000"/>
                              <a:lumOff val="25000"/>
                            </a:schemeClr>
                          </a:solidFill>
                          <a:latin typeface="+mn-lt"/>
                          <a:cs typeface="Arial" pitchFamily="34" charset="0"/>
                        </a:rPr>
                        <a:t>Canada</a:t>
                      </a:r>
                      <a:endParaRPr lang="ko-KR" altLang="en-US" sz="1200" b="0" dirty="0">
                        <a:solidFill>
                          <a:schemeClr val="tx1">
                            <a:lumMod val="75000"/>
                            <a:lumOff val="2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General</a:t>
                      </a:r>
                      <a:endParaRPr lang="ko-KR" altLang="en-US" sz="1200" b="0" dirty="0">
                        <a:solidFill>
                          <a:schemeClr val="tx1">
                            <a:lumMod val="75000"/>
                            <a:lumOff val="25000"/>
                          </a:schemeClr>
                        </a:solidFill>
                        <a:latin typeface="+mn-lt"/>
                        <a:cs typeface="Arial" pitchFamily="34" charset="0"/>
                      </a:endParaRPr>
                    </a:p>
                  </a:txBody>
                  <a:tcPr anchor="ctr">
                    <a:lnB w="28575" cap="flat" cmpd="sng" algn="ctr">
                      <a:solidFill>
                        <a:schemeClr val="accent3"/>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36 y/o</a:t>
                      </a:r>
                      <a:endParaRPr lang="ko-KR" altLang="en-US" sz="1200" b="0" dirty="0">
                        <a:solidFill>
                          <a:schemeClr val="tx1">
                            <a:lumMod val="75000"/>
                            <a:lumOff val="25000"/>
                          </a:schemeClr>
                        </a:solidFill>
                        <a:latin typeface="+mn-lt"/>
                        <a:cs typeface="Arial" pitchFamily="34" charset="0"/>
                      </a:endParaRPr>
                    </a:p>
                  </a:txBody>
                  <a:tcPr anchor="ctr">
                    <a:lnB w="28575"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Extrovert</a:t>
                      </a:r>
                      <a:endParaRPr lang="ko-KR" altLang="en-US" sz="1200" b="0" dirty="0">
                        <a:solidFill>
                          <a:schemeClr val="tx1">
                            <a:lumMod val="75000"/>
                            <a:lumOff val="25000"/>
                          </a:schemeClr>
                        </a:solidFill>
                        <a:latin typeface="+mn-lt"/>
                        <a:cs typeface="Arial" pitchFamily="34" charset="0"/>
                      </a:endParaRPr>
                    </a:p>
                  </a:txBody>
                  <a:tcPr anchor="ctr">
                    <a:lnB w="28575" cap="flat" cmpd="sng" algn="ctr">
                      <a:solidFill>
                        <a:schemeClr val="accent3"/>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Likes read</a:t>
                      </a:r>
                      <a:endParaRPr lang="ko-KR" altLang="en-US" sz="1200" b="0" dirty="0">
                        <a:solidFill>
                          <a:schemeClr val="tx1">
                            <a:lumMod val="75000"/>
                            <a:lumOff val="25000"/>
                          </a:schemeClr>
                        </a:solidFill>
                        <a:latin typeface="+mn-lt"/>
                        <a:cs typeface="Arial" pitchFamily="34" charset="0"/>
                      </a:endParaRPr>
                    </a:p>
                  </a:txBody>
                  <a:tcPr anchor="ctr">
                    <a:lnB w="2857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81303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7">
            <a:extLst>
              <a:ext uri="{FF2B5EF4-FFF2-40B4-BE49-F238E27FC236}">
                <a16:creationId xmlns:a16="http://schemas.microsoft.com/office/drawing/2014/main" id="{AF2BFC7E-9491-4F4F-9E1C-ECAFABC12127}"/>
              </a:ext>
            </a:extLst>
          </p:cNvPr>
          <p:cNvGrpSpPr/>
          <p:nvPr/>
        </p:nvGrpSpPr>
        <p:grpSpPr>
          <a:xfrm>
            <a:off x="1850067" y="4130482"/>
            <a:ext cx="2067022" cy="528604"/>
            <a:chOff x="622022" y="4258507"/>
            <a:chExt cx="2067022" cy="574408"/>
          </a:xfrm>
        </p:grpSpPr>
        <p:sp>
          <p:nvSpPr>
            <p:cNvPr id="3" name="직사각형 3">
              <a:extLst>
                <a:ext uri="{FF2B5EF4-FFF2-40B4-BE49-F238E27FC236}">
                  <a16:creationId xmlns:a16="http://schemas.microsoft.com/office/drawing/2014/main" id="{A140D002-FC20-4987-975E-22DC95E51C6A}"/>
                </a:ext>
              </a:extLst>
            </p:cNvPr>
            <p:cNvSpPr/>
            <p:nvPr/>
          </p:nvSpPr>
          <p:spPr>
            <a:xfrm>
              <a:off x="622022" y="4258507"/>
              <a:ext cx="2005476" cy="276999"/>
            </a:xfrm>
            <a:prstGeom prst="rect">
              <a:avLst/>
            </a:prstGeom>
          </p:spPr>
          <p:txBody>
            <a:bodyPr wrap="square">
              <a:spAutoFit/>
            </a:bodyPr>
            <a:lstStyle/>
            <a:p>
              <a:pPr algn="ctr"/>
              <a:r>
                <a:rPr lang="en-US" altLang="ko-KR" sz="1200" b="1" dirty="0">
                  <a:solidFill>
                    <a:schemeClr val="bg1"/>
                  </a:solidFill>
                  <a:cs typeface="Arial" pitchFamily="34" charset="0"/>
                </a:rPr>
                <a:t>Alan Moor</a:t>
              </a:r>
            </a:p>
          </p:txBody>
        </p:sp>
        <p:sp>
          <p:nvSpPr>
            <p:cNvPr id="4" name="직사각형 4">
              <a:extLst>
                <a:ext uri="{FF2B5EF4-FFF2-40B4-BE49-F238E27FC236}">
                  <a16:creationId xmlns:a16="http://schemas.microsoft.com/office/drawing/2014/main" id="{A4AAE8C9-66F5-41E7-963A-6AC76E468342}"/>
                </a:ext>
              </a:extLst>
            </p:cNvPr>
            <p:cNvSpPr/>
            <p:nvPr/>
          </p:nvSpPr>
          <p:spPr>
            <a:xfrm>
              <a:off x="683568" y="4555916"/>
              <a:ext cx="2005476" cy="276999"/>
            </a:xfrm>
            <a:prstGeom prst="rect">
              <a:avLst/>
            </a:prstGeom>
          </p:spPr>
          <p:txBody>
            <a:bodyPr wrap="square">
              <a:spAutoFit/>
            </a:bodyPr>
            <a:lstStyle/>
            <a:p>
              <a:pPr algn="ctr"/>
              <a:r>
                <a:rPr lang="en-US" altLang="ko-KR" sz="1200" dirty="0">
                  <a:solidFill>
                    <a:schemeClr val="bg1"/>
                  </a:solidFill>
                </a:rPr>
                <a:t>Business Owner, 54</a:t>
              </a:r>
            </a:p>
          </p:txBody>
        </p:sp>
      </p:grpSp>
      <p:grpSp>
        <p:nvGrpSpPr>
          <p:cNvPr id="18" name="그룹 1">
            <a:extLst>
              <a:ext uri="{FF2B5EF4-FFF2-40B4-BE49-F238E27FC236}">
                <a16:creationId xmlns:a16="http://schemas.microsoft.com/office/drawing/2014/main" id="{335BEF94-F8B5-4034-8E17-61E9A625C245}"/>
              </a:ext>
            </a:extLst>
          </p:cNvPr>
          <p:cNvGrpSpPr/>
          <p:nvPr/>
        </p:nvGrpSpPr>
        <p:grpSpPr>
          <a:xfrm>
            <a:off x="9549924" y="2117422"/>
            <a:ext cx="1983128" cy="1984900"/>
            <a:chOff x="8582298" y="2310847"/>
            <a:chExt cx="2026966" cy="2028775"/>
          </a:xfrm>
        </p:grpSpPr>
        <p:sp>
          <p:nvSpPr>
            <p:cNvPr id="19" name="Oval 18">
              <a:extLst>
                <a:ext uri="{FF2B5EF4-FFF2-40B4-BE49-F238E27FC236}">
                  <a16:creationId xmlns:a16="http://schemas.microsoft.com/office/drawing/2014/main" id="{8914A12A-D1AB-4938-A4B3-DA802C997468}"/>
                </a:ext>
              </a:extLst>
            </p:cNvPr>
            <p:cNvSpPr/>
            <p:nvPr/>
          </p:nvSpPr>
          <p:spPr>
            <a:xfrm>
              <a:off x="8582298" y="2310847"/>
              <a:ext cx="2026966" cy="202877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Oval 19">
              <a:extLst>
                <a:ext uri="{FF2B5EF4-FFF2-40B4-BE49-F238E27FC236}">
                  <a16:creationId xmlns:a16="http://schemas.microsoft.com/office/drawing/2014/main" id="{380950BB-A798-4AF6-829E-3E238499BA00}"/>
                </a:ext>
              </a:extLst>
            </p:cNvPr>
            <p:cNvSpPr/>
            <p:nvPr/>
          </p:nvSpPr>
          <p:spPr>
            <a:xfrm>
              <a:off x="10287809"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1" name="그룹 4">
            <a:extLst>
              <a:ext uri="{FF2B5EF4-FFF2-40B4-BE49-F238E27FC236}">
                <a16:creationId xmlns:a16="http://schemas.microsoft.com/office/drawing/2014/main" id="{A030F15D-5F66-4BB6-88F0-8BDDE5615D85}"/>
              </a:ext>
            </a:extLst>
          </p:cNvPr>
          <p:cNvGrpSpPr/>
          <p:nvPr/>
        </p:nvGrpSpPr>
        <p:grpSpPr>
          <a:xfrm>
            <a:off x="1966275" y="2117422"/>
            <a:ext cx="1983128" cy="1984900"/>
            <a:chOff x="853440" y="2310847"/>
            <a:chExt cx="2026966" cy="2028775"/>
          </a:xfrm>
        </p:grpSpPr>
        <p:sp>
          <p:nvSpPr>
            <p:cNvPr id="22" name="Oval 21">
              <a:extLst>
                <a:ext uri="{FF2B5EF4-FFF2-40B4-BE49-F238E27FC236}">
                  <a16:creationId xmlns:a16="http://schemas.microsoft.com/office/drawing/2014/main" id="{BC02DA93-3B0D-4053-B893-2AA90A321940}"/>
                </a:ext>
              </a:extLst>
            </p:cNvPr>
            <p:cNvSpPr/>
            <p:nvPr/>
          </p:nvSpPr>
          <p:spPr>
            <a:xfrm>
              <a:off x="853440" y="2310847"/>
              <a:ext cx="2026966" cy="202877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Oval 22">
              <a:extLst>
                <a:ext uri="{FF2B5EF4-FFF2-40B4-BE49-F238E27FC236}">
                  <a16:creationId xmlns:a16="http://schemas.microsoft.com/office/drawing/2014/main" id="{B159ED32-EB48-43DA-B95D-0933C8B3C925}"/>
                </a:ext>
              </a:extLst>
            </p:cNvPr>
            <p:cNvSpPr/>
            <p:nvPr/>
          </p:nvSpPr>
          <p:spPr>
            <a:xfrm>
              <a:off x="2558951"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4" name="그룹 3">
            <a:extLst>
              <a:ext uri="{FF2B5EF4-FFF2-40B4-BE49-F238E27FC236}">
                <a16:creationId xmlns:a16="http://schemas.microsoft.com/office/drawing/2014/main" id="{17BE73EA-EA3E-4867-95C9-E37FDC00EE52}"/>
              </a:ext>
            </a:extLst>
          </p:cNvPr>
          <p:cNvGrpSpPr/>
          <p:nvPr/>
        </p:nvGrpSpPr>
        <p:grpSpPr>
          <a:xfrm>
            <a:off x="5681519" y="2027162"/>
            <a:ext cx="1991699" cy="1998796"/>
            <a:chOff x="4717869" y="2310847"/>
            <a:chExt cx="2026966" cy="2028775"/>
          </a:xfrm>
          <a:solidFill>
            <a:schemeClr val="accent1">
              <a:alpha val="0"/>
            </a:schemeClr>
          </a:solidFill>
        </p:grpSpPr>
        <p:sp>
          <p:nvSpPr>
            <p:cNvPr id="25" name="Oval 24">
              <a:extLst>
                <a:ext uri="{FF2B5EF4-FFF2-40B4-BE49-F238E27FC236}">
                  <a16:creationId xmlns:a16="http://schemas.microsoft.com/office/drawing/2014/main" id="{2D52C3ED-427C-408A-B1CB-C8425846901B}"/>
                </a:ext>
              </a:extLst>
            </p:cNvPr>
            <p:cNvSpPr/>
            <p:nvPr/>
          </p:nvSpPr>
          <p:spPr>
            <a:xfrm>
              <a:off x="4717869" y="2310847"/>
              <a:ext cx="2026966" cy="2028775"/>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Oval 25">
              <a:extLst>
                <a:ext uri="{FF2B5EF4-FFF2-40B4-BE49-F238E27FC236}">
                  <a16:creationId xmlns:a16="http://schemas.microsoft.com/office/drawing/2014/main" id="{93D6A8A0-EF68-4AED-B0F8-FD2490D2E588}"/>
                </a:ext>
              </a:extLst>
            </p:cNvPr>
            <p:cNvSpPr/>
            <p:nvPr/>
          </p:nvSpPr>
          <p:spPr>
            <a:xfrm>
              <a:off x="6423380" y="2607228"/>
              <a:ext cx="205017" cy="205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cxnSp>
        <p:nvCxnSpPr>
          <p:cNvPr id="27" name="Straight Connector 26">
            <a:extLst>
              <a:ext uri="{FF2B5EF4-FFF2-40B4-BE49-F238E27FC236}">
                <a16:creationId xmlns:a16="http://schemas.microsoft.com/office/drawing/2014/main" id="{56B39072-1F57-41A0-9EB4-8D37B38AFD30}"/>
              </a:ext>
            </a:extLst>
          </p:cNvPr>
          <p:cNvCxnSpPr>
            <a:cxnSpLocks/>
          </p:cNvCxnSpPr>
          <p:nvPr/>
        </p:nvCxnSpPr>
        <p:spPr>
          <a:xfrm flipV="1">
            <a:off x="1930072" y="4776877"/>
            <a:ext cx="2011680" cy="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C893D1-3418-44AE-B4CB-7CDB178FB94D}"/>
              </a:ext>
            </a:extLst>
          </p:cNvPr>
          <p:cNvCxnSpPr>
            <a:cxnSpLocks/>
          </p:cNvCxnSpPr>
          <p:nvPr/>
        </p:nvCxnSpPr>
        <p:spPr>
          <a:xfrm flipV="1">
            <a:off x="5425105" y="4805902"/>
            <a:ext cx="2011680" cy="3"/>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D6974-FD20-4224-897D-FE5A96305521}"/>
              </a:ext>
            </a:extLst>
          </p:cNvPr>
          <p:cNvCxnSpPr>
            <a:cxnSpLocks/>
          </p:cNvCxnSpPr>
          <p:nvPr/>
        </p:nvCxnSpPr>
        <p:spPr>
          <a:xfrm flipV="1">
            <a:off x="9535648" y="4767202"/>
            <a:ext cx="2011680" cy="1"/>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nvGrpSpPr>
          <p:cNvPr id="30" name="그룹 7">
            <a:extLst>
              <a:ext uri="{FF2B5EF4-FFF2-40B4-BE49-F238E27FC236}">
                <a16:creationId xmlns:a16="http://schemas.microsoft.com/office/drawing/2014/main" id="{D3BDEC84-1B19-4D83-AEBF-EE152A2152D8}"/>
              </a:ext>
            </a:extLst>
          </p:cNvPr>
          <p:cNvGrpSpPr/>
          <p:nvPr/>
        </p:nvGrpSpPr>
        <p:grpSpPr>
          <a:xfrm>
            <a:off x="5507377" y="4123015"/>
            <a:ext cx="2005476" cy="596389"/>
            <a:chOff x="683568" y="4236526"/>
            <a:chExt cx="2005476" cy="596389"/>
          </a:xfrm>
        </p:grpSpPr>
        <p:sp>
          <p:nvSpPr>
            <p:cNvPr id="31" name="직사각형 3">
              <a:extLst>
                <a:ext uri="{FF2B5EF4-FFF2-40B4-BE49-F238E27FC236}">
                  <a16:creationId xmlns:a16="http://schemas.microsoft.com/office/drawing/2014/main" id="{6D38A761-3725-40B1-A284-7BD9269A064D}"/>
                </a:ext>
              </a:extLst>
            </p:cNvPr>
            <p:cNvSpPr/>
            <p:nvPr/>
          </p:nvSpPr>
          <p:spPr>
            <a:xfrm>
              <a:off x="683568" y="4236526"/>
              <a:ext cx="2005476" cy="276999"/>
            </a:xfrm>
            <a:prstGeom prst="rect">
              <a:avLst/>
            </a:prstGeom>
          </p:spPr>
          <p:txBody>
            <a:bodyPr wrap="square">
              <a:spAutoFit/>
            </a:bodyPr>
            <a:lstStyle/>
            <a:p>
              <a:pPr algn="ctr"/>
              <a:r>
                <a:rPr lang="en-US" altLang="ko-KR" sz="1200" b="1" dirty="0">
                  <a:solidFill>
                    <a:schemeClr val="bg1"/>
                  </a:solidFill>
                  <a:cs typeface="Arial" pitchFamily="34" charset="0"/>
                </a:rPr>
                <a:t>Anna Smith</a:t>
              </a:r>
            </a:p>
          </p:txBody>
        </p:sp>
        <p:sp>
          <p:nvSpPr>
            <p:cNvPr id="32" name="직사각형 4">
              <a:extLst>
                <a:ext uri="{FF2B5EF4-FFF2-40B4-BE49-F238E27FC236}">
                  <a16:creationId xmlns:a16="http://schemas.microsoft.com/office/drawing/2014/main" id="{5B646434-031D-4414-8557-4F964A494C94}"/>
                </a:ext>
              </a:extLst>
            </p:cNvPr>
            <p:cNvSpPr/>
            <p:nvPr/>
          </p:nvSpPr>
          <p:spPr>
            <a:xfrm>
              <a:off x="683568" y="4555916"/>
              <a:ext cx="2005476" cy="276999"/>
            </a:xfrm>
            <a:prstGeom prst="rect">
              <a:avLst/>
            </a:prstGeom>
          </p:spPr>
          <p:txBody>
            <a:bodyPr wrap="square">
              <a:spAutoFit/>
            </a:bodyPr>
            <a:lstStyle/>
            <a:p>
              <a:pPr algn="ctr"/>
              <a:r>
                <a:rPr lang="en-US" altLang="ko-KR" sz="1200" dirty="0">
                  <a:solidFill>
                    <a:schemeClr val="bg1"/>
                  </a:solidFill>
                </a:rPr>
                <a:t>Accountant, 36</a:t>
              </a:r>
            </a:p>
          </p:txBody>
        </p:sp>
      </p:grpSp>
      <p:grpSp>
        <p:nvGrpSpPr>
          <p:cNvPr id="33" name="그룹 8">
            <a:extLst>
              <a:ext uri="{FF2B5EF4-FFF2-40B4-BE49-F238E27FC236}">
                <a16:creationId xmlns:a16="http://schemas.microsoft.com/office/drawing/2014/main" id="{ABEBD28F-8C19-4078-AC04-F803FA4A3740}"/>
              </a:ext>
            </a:extLst>
          </p:cNvPr>
          <p:cNvGrpSpPr/>
          <p:nvPr/>
        </p:nvGrpSpPr>
        <p:grpSpPr>
          <a:xfrm>
            <a:off x="5572437" y="5965371"/>
            <a:ext cx="1826091" cy="638048"/>
            <a:chOff x="827584" y="5067559"/>
            <a:chExt cx="1861460" cy="829601"/>
          </a:xfrm>
        </p:grpSpPr>
        <p:sp>
          <p:nvSpPr>
            <p:cNvPr id="34" name="Isosceles Triangle 7">
              <a:extLst>
                <a:ext uri="{FF2B5EF4-FFF2-40B4-BE49-F238E27FC236}">
                  <a16:creationId xmlns:a16="http://schemas.microsoft.com/office/drawing/2014/main" id="{0F4DF408-8A36-403E-9122-391A16CA18BF}"/>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5" name="Rounded Rectangle 2">
              <a:extLst>
                <a:ext uri="{FF2B5EF4-FFF2-40B4-BE49-F238E27FC236}">
                  <a16:creationId xmlns:a16="http://schemas.microsoft.com/office/drawing/2014/main" id="{579F5A20-1148-455D-995F-5D21769135CE}"/>
                </a:ext>
              </a:extLst>
            </p:cNvPr>
            <p:cNvSpPr/>
            <p:nvPr/>
          </p:nvSpPr>
          <p:spPr>
            <a:xfrm>
              <a:off x="84009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6" name="Rounded Rectangle 3">
              <a:extLst>
                <a:ext uri="{FF2B5EF4-FFF2-40B4-BE49-F238E27FC236}">
                  <a16:creationId xmlns:a16="http://schemas.microsoft.com/office/drawing/2014/main" id="{3F1CCDBC-3456-4FF7-9EED-EF8A9ADF4C64}"/>
                </a:ext>
              </a:extLst>
            </p:cNvPr>
            <p:cNvSpPr/>
            <p:nvPr/>
          </p:nvSpPr>
          <p:spPr>
            <a:xfrm>
              <a:off x="84009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37" name="직사각형 36">
              <a:extLst>
                <a:ext uri="{FF2B5EF4-FFF2-40B4-BE49-F238E27FC236}">
                  <a16:creationId xmlns:a16="http://schemas.microsoft.com/office/drawing/2014/main" id="{1A9E50EC-6D16-4F2C-9701-E536D9A9E920}"/>
                </a:ext>
              </a:extLst>
            </p:cNvPr>
            <p:cNvSpPr/>
            <p:nvPr/>
          </p:nvSpPr>
          <p:spPr>
            <a:xfrm>
              <a:off x="104360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38" name="직사각형 37">
              <a:extLst>
                <a:ext uri="{FF2B5EF4-FFF2-40B4-BE49-F238E27FC236}">
                  <a16:creationId xmlns:a16="http://schemas.microsoft.com/office/drawing/2014/main" id="{182C430E-339F-401F-A9DC-6AB9BBA2E9F3}"/>
                </a:ext>
              </a:extLst>
            </p:cNvPr>
            <p:cNvSpPr/>
            <p:nvPr/>
          </p:nvSpPr>
          <p:spPr>
            <a:xfrm>
              <a:off x="104360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39" name="직사각형 38">
              <a:extLst>
                <a:ext uri="{FF2B5EF4-FFF2-40B4-BE49-F238E27FC236}">
                  <a16:creationId xmlns:a16="http://schemas.microsoft.com/office/drawing/2014/main" id="{009C5174-0E2B-4326-AB56-344CB455E416}"/>
                </a:ext>
              </a:extLst>
            </p:cNvPr>
            <p:cNvSpPr/>
            <p:nvPr/>
          </p:nvSpPr>
          <p:spPr>
            <a:xfrm>
              <a:off x="104360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41" name="그룹 7">
            <a:extLst>
              <a:ext uri="{FF2B5EF4-FFF2-40B4-BE49-F238E27FC236}">
                <a16:creationId xmlns:a16="http://schemas.microsoft.com/office/drawing/2014/main" id="{50A75CC3-226C-408E-A5F8-0B1063F35317}"/>
              </a:ext>
            </a:extLst>
          </p:cNvPr>
          <p:cNvGrpSpPr/>
          <p:nvPr/>
        </p:nvGrpSpPr>
        <p:grpSpPr>
          <a:xfrm>
            <a:off x="9580935" y="4137529"/>
            <a:ext cx="2005476" cy="596389"/>
            <a:chOff x="683568" y="4236526"/>
            <a:chExt cx="2005476" cy="596389"/>
          </a:xfrm>
        </p:grpSpPr>
        <p:sp>
          <p:nvSpPr>
            <p:cNvPr id="42" name="직사각형 3">
              <a:extLst>
                <a:ext uri="{FF2B5EF4-FFF2-40B4-BE49-F238E27FC236}">
                  <a16:creationId xmlns:a16="http://schemas.microsoft.com/office/drawing/2014/main" id="{47B5C434-7564-424E-849D-E4EF36CE6210}"/>
                </a:ext>
              </a:extLst>
            </p:cNvPr>
            <p:cNvSpPr/>
            <p:nvPr/>
          </p:nvSpPr>
          <p:spPr>
            <a:xfrm>
              <a:off x="683568" y="4236526"/>
              <a:ext cx="2005476" cy="276999"/>
            </a:xfrm>
            <a:prstGeom prst="rect">
              <a:avLst/>
            </a:prstGeom>
          </p:spPr>
          <p:txBody>
            <a:bodyPr wrap="square">
              <a:spAutoFit/>
            </a:bodyPr>
            <a:lstStyle/>
            <a:p>
              <a:pPr algn="ctr"/>
              <a:r>
                <a:rPr lang="en-US" altLang="ko-KR" sz="1200" b="1" dirty="0">
                  <a:solidFill>
                    <a:schemeClr val="bg1"/>
                  </a:solidFill>
                  <a:cs typeface="Arial" pitchFamily="34" charset="0"/>
                </a:rPr>
                <a:t>Fatima Kaur</a:t>
              </a:r>
            </a:p>
          </p:txBody>
        </p:sp>
        <p:sp>
          <p:nvSpPr>
            <p:cNvPr id="43" name="직사각형 4">
              <a:extLst>
                <a:ext uri="{FF2B5EF4-FFF2-40B4-BE49-F238E27FC236}">
                  <a16:creationId xmlns:a16="http://schemas.microsoft.com/office/drawing/2014/main" id="{3765CBB1-8163-4E68-BD45-AA78C509469C}"/>
                </a:ext>
              </a:extLst>
            </p:cNvPr>
            <p:cNvSpPr/>
            <p:nvPr/>
          </p:nvSpPr>
          <p:spPr>
            <a:xfrm>
              <a:off x="683568" y="4555916"/>
              <a:ext cx="2005476" cy="276999"/>
            </a:xfrm>
            <a:prstGeom prst="rect">
              <a:avLst/>
            </a:prstGeom>
          </p:spPr>
          <p:txBody>
            <a:bodyPr wrap="square">
              <a:spAutoFit/>
            </a:bodyPr>
            <a:lstStyle/>
            <a:p>
              <a:pPr algn="ctr"/>
              <a:r>
                <a:rPr lang="en-US" altLang="ko-KR" sz="1200" dirty="0">
                  <a:solidFill>
                    <a:schemeClr val="bg1"/>
                  </a:solidFill>
                </a:rPr>
                <a:t>Dentist, 28</a:t>
              </a:r>
            </a:p>
          </p:txBody>
        </p:sp>
      </p:grpSp>
      <p:sp>
        <p:nvSpPr>
          <p:cNvPr id="53" name="TextBox 52">
            <a:extLst>
              <a:ext uri="{FF2B5EF4-FFF2-40B4-BE49-F238E27FC236}">
                <a16:creationId xmlns:a16="http://schemas.microsoft.com/office/drawing/2014/main" id="{8D787729-8893-44EB-8A1B-3FD13DF72802}"/>
              </a:ext>
            </a:extLst>
          </p:cNvPr>
          <p:cNvSpPr txBox="1"/>
          <p:nvPr/>
        </p:nvSpPr>
        <p:spPr>
          <a:xfrm>
            <a:off x="5419139" y="346251"/>
            <a:ext cx="6191673" cy="923330"/>
          </a:xfrm>
          <a:prstGeom prst="rect">
            <a:avLst/>
          </a:prstGeom>
          <a:noFill/>
        </p:spPr>
        <p:txBody>
          <a:bodyPr wrap="square" rtlCol="0" anchor="ctr">
            <a:spAutoFit/>
          </a:bodyPr>
          <a:lstStyle/>
          <a:p>
            <a:pPr algn="ctr"/>
            <a:r>
              <a:rPr lang="en-US" altLang="ko-KR" sz="5400" dirty="0">
                <a:solidFill>
                  <a:schemeClr val="bg1"/>
                </a:solidFill>
                <a:latin typeface="+mj-lt"/>
                <a:cs typeface="Arial" pitchFamily="34" charset="0"/>
              </a:rPr>
              <a:t>              Personas</a:t>
            </a:r>
            <a:endParaRPr lang="ko-KR" altLang="en-US" sz="5400" dirty="0">
              <a:solidFill>
                <a:schemeClr val="bg1"/>
              </a:solidFill>
              <a:latin typeface="+mj-lt"/>
              <a:cs typeface="Arial" pitchFamily="34" charset="0"/>
            </a:endParaRPr>
          </a:p>
        </p:txBody>
      </p:sp>
      <p:pic>
        <p:nvPicPr>
          <p:cNvPr id="51" name="Picture 50" descr="A close up of a person&#10;&#10;Description automatically generated">
            <a:extLst>
              <a:ext uri="{FF2B5EF4-FFF2-40B4-BE49-F238E27FC236}">
                <a16:creationId xmlns:a16="http://schemas.microsoft.com/office/drawing/2014/main" id="{6F8098A7-4A06-44D2-8FC8-7C13DAB2D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591" y="1983620"/>
            <a:ext cx="2143276" cy="2143276"/>
          </a:xfrm>
          <a:prstGeom prst="ellipse">
            <a:avLst/>
          </a:prstGeom>
          <a:ln>
            <a:noFill/>
          </a:ln>
          <a:effectLst>
            <a:softEdge rad="112500"/>
          </a:effectLst>
        </p:spPr>
      </p:pic>
      <p:pic>
        <p:nvPicPr>
          <p:cNvPr id="55" name="Picture 54" descr="A person talking on a cell phone&#10;&#10;Description automatically generated">
            <a:extLst>
              <a:ext uri="{FF2B5EF4-FFF2-40B4-BE49-F238E27FC236}">
                <a16:creationId xmlns:a16="http://schemas.microsoft.com/office/drawing/2014/main" id="{D78B7322-308A-405F-AAF5-EE22F1950F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0343" y="2046515"/>
            <a:ext cx="2155901" cy="2155901"/>
          </a:xfrm>
          <a:prstGeom prst="ellipse">
            <a:avLst/>
          </a:prstGeom>
          <a:ln>
            <a:noFill/>
          </a:ln>
          <a:effectLst>
            <a:softEdge rad="112500"/>
          </a:effectLst>
        </p:spPr>
      </p:pic>
      <p:pic>
        <p:nvPicPr>
          <p:cNvPr id="57" name="Picture 56" descr="A picture containing person, man, outdoor, food&#10;&#10;Description automatically generated">
            <a:extLst>
              <a:ext uri="{FF2B5EF4-FFF2-40B4-BE49-F238E27FC236}">
                <a16:creationId xmlns:a16="http://schemas.microsoft.com/office/drawing/2014/main" id="{27F74850-FB7F-4F1B-987B-4B3F5CC317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 t="-95" r="-96" b="-856"/>
          <a:stretch/>
        </p:blipFill>
        <p:spPr>
          <a:xfrm>
            <a:off x="1923142" y="2096075"/>
            <a:ext cx="2094784" cy="2088877"/>
          </a:xfrm>
          <a:prstGeom prst="ellipse">
            <a:avLst/>
          </a:prstGeom>
          <a:ln>
            <a:noFill/>
          </a:ln>
          <a:effectLst>
            <a:softEdge rad="112500"/>
          </a:effectLst>
        </p:spPr>
      </p:pic>
      <p:grpSp>
        <p:nvGrpSpPr>
          <p:cNvPr id="58" name="그룹 8">
            <a:extLst>
              <a:ext uri="{FF2B5EF4-FFF2-40B4-BE49-F238E27FC236}">
                <a16:creationId xmlns:a16="http://schemas.microsoft.com/office/drawing/2014/main" id="{356CB007-17B0-4AA2-AEE3-BCF7AD576BE9}"/>
              </a:ext>
            </a:extLst>
          </p:cNvPr>
          <p:cNvGrpSpPr/>
          <p:nvPr/>
        </p:nvGrpSpPr>
        <p:grpSpPr>
          <a:xfrm>
            <a:off x="2038212" y="5991982"/>
            <a:ext cx="1826091" cy="638048"/>
            <a:chOff x="827584" y="5067559"/>
            <a:chExt cx="1861460" cy="829601"/>
          </a:xfrm>
        </p:grpSpPr>
        <p:sp>
          <p:nvSpPr>
            <p:cNvPr id="59" name="Isosceles Triangle 7">
              <a:extLst>
                <a:ext uri="{FF2B5EF4-FFF2-40B4-BE49-F238E27FC236}">
                  <a16:creationId xmlns:a16="http://schemas.microsoft.com/office/drawing/2014/main" id="{358A421F-2960-4895-BA15-7BFD458E2992}"/>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60" name="Rounded Rectangle 2">
              <a:extLst>
                <a:ext uri="{FF2B5EF4-FFF2-40B4-BE49-F238E27FC236}">
                  <a16:creationId xmlns:a16="http://schemas.microsoft.com/office/drawing/2014/main" id="{808351A9-6D3B-4A80-BDEA-FBD8F2ABC227}"/>
                </a:ext>
              </a:extLst>
            </p:cNvPr>
            <p:cNvSpPr/>
            <p:nvPr/>
          </p:nvSpPr>
          <p:spPr>
            <a:xfrm>
              <a:off x="84009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61" name="Rounded Rectangle 3">
              <a:extLst>
                <a:ext uri="{FF2B5EF4-FFF2-40B4-BE49-F238E27FC236}">
                  <a16:creationId xmlns:a16="http://schemas.microsoft.com/office/drawing/2014/main" id="{F9D08632-CC18-4EAF-ABD7-2D767183DDDA}"/>
                </a:ext>
              </a:extLst>
            </p:cNvPr>
            <p:cNvSpPr/>
            <p:nvPr/>
          </p:nvSpPr>
          <p:spPr>
            <a:xfrm>
              <a:off x="84009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62" name="직사각형 36">
              <a:extLst>
                <a:ext uri="{FF2B5EF4-FFF2-40B4-BE49-F238E27FC236}">
                  <a16:creationId xmlns:a16="http://schemas.microsoft.com/office/drawing/2014/main" id="{E7198B35-5FFE-47DC-B8AD-19948F86020D}"/>
                </a:ext>
              </a:extLst>
            </p:cNvPr>
            <p:cNvSpPr/>
            <p:nvPr/>
          </p:nvSpPr>
          <p:spPr>
            <a:xfrm>
              <a:off x="104360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63" name="직사각형 37">
              <a:extLst>
                <a:ext uri="{FF2B5EF4-FFF2-40B4-BE49-F238E27FC236}">
                  <a16:creationId xmlns:a16="http://schemas.microsoft.com/office/drawing/2014/main" id="{DFEE4EB3-B575-45CA-B4E4-23E1D1A698C6}"/>
                </a:ext>
              </a:extLst>
            </p:cNvPr>
            <p:cNvSpPr/>
            <p:nvPr/>
          </p:nvSpPr>
          <p:spPr>
            <a:xfrm>
              <a:off x="104360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64" name="직사각형 38">
              <a:extLst>
                <a:ext uri="{FF2B5EF4-FFF2-40B4-BE49-F238E27FC236}">
                  <a16:creationId xmlns:a16="http://schemas.microsoft.com/office/drawing/2014/main" id="{CEEBBA29-3266-43F8-8984-4E4E1D66006F}"/>
                </a:ext>
              </a:extLst>
            </p:cNvPr>
            <p:cNvSpPr/>
            <p:nvPr/>
          </p:nvSpPr>
          <p:spPr>
            <a:xfrm>
              <a:off x="104360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grpSp>
        <p:nvGrpSpPr>
          <p:cNvPr id="65" name="그룹 8">
            <a:extLst>
              <a:ext uri="{FF2B5EF4-FFF2-40B4-BE49-F238E27FC236}">
                <a16:creationId xmlns:a16="http://schemas.microsoft.com/office/drawing/2014/main" id="{F349337C-6499-4DD5-9D7C-D4B2122B3E62}"/>
              </a:ext>
            </a:extLst>
          </p:cNvPr>
          <p:cNvGrpSpPr/>
          <p:nvPr/>
        </p:nvGrpSpPr>
        <p:grpSpPr>
          <a:xfrm>
            <a:off x="9713849" y="5936345"/>
            <a:ext cx="1826091" cy="638048"/>
            <a:chOff x="827584" y="5067559"/>
            <a:chExt cx="1861460" cy="829601"/>
          </a:xfrm>
        </p:grpSpPr>
        <p:sp>
          <p:nvSpPr>
            <p:cNvPr id="66" name="Isosceles Triangle 7">
              <a:extLst>
                <a:ext uri="{FF2B5EF4-FFF2-40B4-BE49-F238E27FC236}">
                  <a16:creationId xmlns:a16="http://schemas.microsoft.com/office/drawing/2014/main" id="{104FFF83-CBD9-4A15-8981-24E5D6090F60}"/>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67" name="Rounded Rectangle 2">
              <a:extLst>
                <a:ext uri="{FF2B5EF4-FFF2-40B4-BE49-F238E27FC236}">
                  <a16:creationId xmlns:a16="http://schemas.microsoft.com/office/drawing/2014/main" id="{F0F927AD-2B9F-4E6C-9320-557EDC425BCC}"/>
                </a:ext>
              </a:extLst>
            </p:cNvPr>
            <p:cNvSpPr/>
            <p:nvPr/>
          </p:nvSpPr>
          <p:spPr>
            <a:xfrm>
              <a:off x="840090" y="5618906"/>
              <a:ext cx="206295" cy="206295"/>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68" name="Rounded Rectangle 3">
              <a:extLst>
                <a:ext uri="{FF2B5EF4-FFF2-40B4-BE49-F238E27FC236}">
                  <a16:creationId xmlns:a16="http://schemas.microsoft.com/office/drawing/2014/main" id="{F6DB817A-D259-4B26-B46F-435B48A5F94F}"/>
                </a:ext>
              </a:extLst>
            </p:cNvPr>
            <p:cNvSpPr/>
            <p:nvPr/>
          </p:nvSpPr>
          <p:spPr>
            <a:xfrm>
              <a:off x="840090" y="5344252"/>
              <a:ext cx="206295" cy="206295"/>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bg1"/>
                </a:solidFill>
              </a:endParaRPr>
            </a:p>
          </p:txBody>
        </p:sp>
        <p:sp>
          <p:nvSpPr>
            <p:cNvPr id="69" name="직사각형 36">
              <a:extLst>
                <a:ext uri="{FF2B5EF4-FFF2-40B4-BE49-F238E27FC236}">
                  <a16:creationId xmlns:a16="http://schemas.microsoft.com/office/drawing/2014/main" id="{C523B866-0958-449C-B3BB-DD7DEC4CBBB8}"/>
                </a:ext>
              </a:extLst>
            </p:cNvPr>
            <p:cNvSpPr/>
            <p:nvPr/>
          </p:nvSpPr>
          <p:spPr>
            <a:xfrm>
              <a:off x="1043608" y="5067559"/>
              <a:ext cx="1645436" cy="276999"/>
            </a:xfrm>
            <a:prstGeom prst="rect">
              <a:avLst/>
            </a:prstGeom>
          </p:spPr>
          <p:txBody>
            <a:bodyPr wrap="square">
              <a:spAutoFit/>
            </a:bodyPr>
            <a:lstStyle/>
            <a:p>
              <a:r>
                <a:rPr lang="en-US" altLang="ko-KR" sz="1200" dirty="0">
                  <a:solidFill>
                    <a:schemeClr val="bg1"/>
                  </a:solidFill>
                </a:rPr>
                <a:t>abcd@company.com</a:t>
              </a:r>
            </a:p>
          </p:txBody>
        </p:sp>
        <p:sp>
          <p:nvSpPr>
            <p:cNvPr id="70" name="직사각형 37">
              <a:extLst>
                <a:ext uri="{FF2B5EF4-FFF2-40B4-BE49-F238E27FC236}">
                  <a16:creationId xmlns:a16="http://schemas.microsoft.com/office/drawing/2014/main" id="{47337F7A-444F-46D0-AD4A-17872D4FB86A}"/>
                </a:ext>
              </a:extLst>
            </p:cNvPr>
            <p:cNvSpPr/>
            <p:nvPr/>
          </p:nvSpPr>
          <p:spPr>
            <a:xfrm>
              <a:off x="1043608" y="5343860"/>
              <a:ext cx="1645436" cy="276999"/>
            </a:xfrm>
            <a:prstGeom prst="rect">
              <a:avLst/>
            </a:prstGeom>
          </p:spPr>
          <p:txBody>
            <a:bodyPr wrap="square">
              <a:spAutoFit/>
            </a:bodyPr>
            <a:lstStyle/>
            <a:p>
              <a:r>
                <a:rPr lang="en-US" altLang="ko-KR" sz="1200" dirty="0">
                  <a:solidFill>
                    <a:schemeClr val="bg1"/>
                  </a:solidFill>
                </a:rPr>
                <a:t>Facebook.com/</a:t>
              </a:r>
              <a:r>
                <a:rPr lang="en-US" altLang="ko-KR" sz="1200" dirty="0" err="1">
                  <a:solidFill>
                    <a:schemeClr val="bg1"/>
                  </a:solidFill>
                </a:rPr>
                <a:t>abcd</a:t>
              </a:r>
              <a:endParaRPr lang="en-US" altLang="ko-KR" sz="1200" dirty="0">
                <a:solidFill>
                  <a:schemeClr val="bg1"/>
                </a:solidFill>
              </a:endParaRPr>
            </a:p>
          </p:txBody>
        </p:sp>
        <p:sp>
          <p:nvSpPr>
            <p:cNvPr id="71" name="직사각형 38">
              <a:extLst>
                <a:ext uri="{FF2B5EF4-FFF2-40B4-BE49-F238E27FC236}">
                  <a16:creationId xmlns:a16="http://schemas.microsoft.com/office/drawing/2014/main" id="{47F07F7D-CC03-4576-A3B6-5B84AEFB3DFB}"/>
                </a:ext>
              </a:extLst>
            </p:cNvPr>
            <p:cNvSpPr/>
            <p:nvPr/>
          </p:nvSpPr>
          <p:spPr>
            <a:xfrm>
              <a:off x="1043608" y="5620161"/>
              <a:ext cx="1645436" cy="276999"/>
            </a:xfrm>
            <a:prstGeom prst="rect">
              <a:avLst/>
            </a:prstGeom>
          </p:spPr>
          <p:txBody>
            <a:bodyPr wrap="square">
              <a:spAutoFit/>
            </a:bodyPr>
            <a:lstStyle/>
            <a:p>
              <a:r>
                <a:rPr lang="en-US" altLang="ko-KR" sz="1200" dirty="0">
                  <a:solidFill>
                    <a:schemeClr val="bg1"/>
                  </a:solidFill>
                </a:rPr>
                <a:t>Twiter.com/</a:t>
              </a:r>
              <a:r>
                <a:rPr lang="en-US" altLang="ko-KR" sz="1200" dirty="0" err="1">
                  <a:solidFill>
                    <a:schemeClr val="bg1"/>
                  </a:solidFill>
                </a:rPr>
                <a:t>abcd</a:t>
              </a:r>
              <a:endParaRPr lang="en-US" altLang="ko-KR" sz="1200" dirty="0">
                <a:solidFill>
                  <a:schemeClr val="bg1"/>
                </a:solidFill>
              </a:endParaRPr>
            </a:p>
          </p:txBody>
        </p:sp>
      </p:grpSp>
      <p:cxnSp>
        <p:nvCxnSpPr>
          <p:cNvPr id="73" name="Straight Connector 72">
            <a:extLst>
              <a:ext uri="{FF2B5EF4-FFF2-40B4-BE49-F238E27FC236}">
                <a16:creationId xmlns:a16="http://schemas.microsoft.com/office/drawing/2014/main" id="{DC605084-3F55-4BD8-BD73-C1311D976E8E}"/>
              </a:ext>
            </a:extLst>
          </p:cNvPr>
          <p:cNvCxnSpPr>
            <a:cxnSpLocks/>
          </p:cNvCxnSpPr>
          <p:nvPr/>
        </p:nvCxnSpPr>
        <p:spPr>
          <a:xfrm flipV="1">
            <a:off x="1835733" y="5945272"/>
            <a:ext cx="2011680" cy="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5B88DBA-247F-4658-9E1F-AD4B1940A92E}"/>
              </a:ext>
            </a:extLst>
          </p:cNvPr>
          <p:cNvCxnSpPr>
            <a:cxnSpLocks/>
          </p:cNvCxnSpPr>
          <p:nvPr/>
        </p:nvCxnSpPr>
        <p:spPr>
          <a:xfrm flipV="1">
            <a:off x="5476400" y="5918660"/>
            <a:ext cx="2011680" cy="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F983FF-4FB7-476E-A5A1-3E8BEB743C65}"/>
              </a:ext>
            </a:extLst>
          </p:cNvPr>
          <p:cNvCxnSpPr>
            <a:cxnSpLocks/>
          </p:cNvCxnSpPr>
          <p:nvPr/>
        </p:nvCxnSpPr>
        <p:spPr>
          <a:xfrm flipV="1">
            <a:off x="9571850" y="5901728"/>
            <a:ext cx="2011680" cy="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83F2A916-C233-4299-A61C-FCB5DF9BA0A3}"/>
              </a:ext>
            </a:extLst>
          </p:cNvPr>
          <p:cNvSpPr/>
          <p:nvPr/>
        </p:nvSpPr>
        <p:spPr>
          <a:xfrm>
            <a:off x="5336420" y="4876578"/>
            <a:ext cx="2602895" cy="830997"/>
          </a:xfrm>
          <a:prstGeom prst="rect">
            <a:avLst/>
          </a:prstGeom>
        </p:spPr>
        <p:txBody>
          <a:bodyPr wrap="square">
            <a:spAutoFit/>
          </a:bodyPr>
          <a:lstStyle/>
          <a:p>
            <a:r>
              <a:rPr lang="en-US" sz="1600" dirty="0">
                <a:solidFill>
                  <a:schemeClr val="bg1"/>
                </a:solidFill>
              </a:rPr>
              <a:t>         She needs to have a</a:t>
            </a:r>
          </a:p>
          <a:p>
            <a:r>
              <a:rPr lang="en-US" sz="1600" dirty="0">
                <a:solidFill>
                  <a:schemeClr val="bg1"/>
                </a:solidFill>
              </a:rPr>
              <a:t> quality medical service for </a:t>
            </a:r>
          </a:p>
          <a:p>
            <a:r>
              <a:rPr lang="en-US" sz="1600" dirty="0">
                <a:solidFill>
                  <a:schemeClr val="bg1"/>
                </a:solidFill>
              </a:rPr>
              <a:t>her kids  and parents</a:t>
            </a:r>
            <a:endParaRPr lang="en-CA" sz="1600" dirty="0">
              <a:solidFill>
                <a:schemeClr val="bg1"/>
              </a:solidFill>
            </a:endParaRPr>
          </a:p>
        </p:txBody>
      </p:sp>
      <p:pic>
        <p:nvPicPr>
          <p:cNvPr id="77" name="Picture 76">
            <a:extLst>
              <a:ext uri="{FF2B5EF4-FFF2-40B4-BE49-F238E27FC236}">
                <a16:creationId xmlns:a16="http://schemas.microsoft.com/office/drawing/2014/main" id="{AA807EE2-0F85-415F-8B66-E8808E35389E}"/>
              </a:ext>
            </a:extLst>
          </p:cNvPr>
          <p:cNvPicPr>
            <a:picLocks noChangeAspect="1"/>
          </p:cNvPicPr>
          <p:nvPr/>
        </p:nvPicPr>
        <p:blipFill>
          <a:blip r:embed="rId5"/>
          <a:stretch>
            <a:fillRect/>
          </a:stretch>
        </p:blipFill>
        <p:spPr>
          <a:xfrm>
            <a:off x="5505753" y="4866905"/>
            <a:ext cx="358019" cy="301260"/>
          </a:xfrm>
          <a:prstGeom prst="rect">
            <a:avLst/>
          </a:prstGeom>
        </p:spPr>
      </p:pic>
      <p:sp>
        <p:nvSpPr>
          <p:cNvPr id="78" name="Rectangle 77">
            <a:extLst>
              <a:ext uri="{FF2B5EF4-FFF2-40B4-BE49-F238E27FC236}">
                <a16:creationId xmlns:a16="http://schemas.microsoft.com/office/drawing/2014/main" id="{9B3BD08F-CB63-4718-A697-6711592A43E7}"/>
              </a:ext>
            </a:extLst>
          </p:cNvPr>
          <p:cNvSpPr/>
          <p:nvPr/>
        </p:nvSpPr>
        <p:spPr>
          <a:xfrm>
            <a:off x="1906213" y="4876578"/>
            <a:ext cx="2980266" cy="861774"/>
          </a:xfrm>
          <a:prstGeom prst="rect">
            <a:avLst/>
          </a:prstGeom>
        </p:spPr>
        <p:txBody>
          <a:bodyPr wrap="square">
            <a:spAutoFit/>
          </a:bodyPr>
          <a:lstStyle/>
          <a:p>
            <a:r>
              <a:rPr lang="en-US" sz="1600" dirty="0">
                <a:solidFill>
                  <a:schemeClr val="bg1"/>
                </a:solidFill>
              </a:rPr>
              <a:t>     He needs a quality</a:t>
            </a:r>
          </a:p>
          <a:p>
            <a:r>
              <a:rPr lang="en-US" sz="1600" dirty="0">
                <a:solidFill>
                  <a:schemeClr val="bg1"/>
                </a:solidFill>
              </a:rPr>
              <a:t> annual examination </a:t>
            </a:r>
          </a:p>
          <a:p>
            <a:r>
              <a:rPr lang="en-US" sz="1600" dirty="0">
                <a:solidFill>
                  <a:schemeClr val="bg1"/>
                </a:solidFill>
              </a:rPr>
              <a:t>and medical service</a:t>
            </a:r>
            <a:endParaRPr lang="en-CA" dirty="0"/>
          </a:p>
        </p:txBody>
      </p:sp>
      <p:pic>
        <p:nvPicPr>
          <p:cNvPr id="79" name="Picture 78">
            <a:extLst>
              <a:ext uri="{FF2B5EF4-FFF2-40B4-BE49-F238E27FC236}">
                <a16:creationId xmlns:a16="http://schemas.microsoft.com/office/drawing/2014/main" id="{5F3991E5-3096-4D43-BEAA-C8E89D359A80}"/>
              </a:ext>
            </a:extLst>
          </p:cNvPr>
          <p:cNvPicPr>
            <a:picLocks noChangeAspect="1"/>
          </p:cNvPicPr>
          <p:nvPr/>
        </p:nvPicPr>
        <p:blipFill>
          <a:blip r:embed="rId6"/>
          <a:stretch>
            <a:fillRect/>
          </a:stretch>
        </p:blipFill>
        <p:spPr>
          <a:xfrm>
            <a:off x="1940076" y="4870761"/>
            <a:ext cx="266095" cy="289379"/>
          </a:xfrm>
          <a:prstGeom prst="rect">
            <a:avLst/>
          </a:prstGeom>
        </p:spPr>
      </p:pic>
      <p:pic>
        <p:nvPicPr>
          <p:cNvPr id="80" name="Picture 79">
            <a:extLst>
              <a:ext uri="{FF2B5EF4-FFF2-40B4-BE49-F238E27FC236}">
                <a16:creationId xmlns:a16="http://schemas.microsoft.com/office/drawing/2014/main" id="{47112779-6E4C-419D-8F3D-0F2683885388}"/>
              </a:ext>
            </a:extLst>
          </p:cNvPr>
          <p:cNvPicPr>
            <a:picLocks noChangeAspect="1"/>
          </p:cNvPicPr>
          <p:nvPr/>
        </p:nvPicPr>
        <p:blipFill>
          <a:blip r:embed="rId7"/>
          <a:stretch>
            <a:fillRect/>
          </a:stretch>
        </p:blipFill>
        <p:spPr>
          <a:xfrm>
            <a:off x="9500802" y="4767997"/>
            <a:ext cx="388266" cy="383531"/>
          </a:xfrm>
          <a:prstGeom prst="rect">
            <a:avLst/>
          </a:prstGeom>
        </p:spPr>
      </p:pic>
      <p:sp>
        <p:nvSpPr>
          <p:cNvPr id="83" name="Rectangle 82">
            <a:extLst>
              <a:ext uri="{FF2B5EF4-FFF2-40B4-BE49-F238E27FC236}">
                <a16:creationId xmlns:a16="http://schemas.microsoft.com/office/drawing/2014/main" id="{1E718D04-EFD1-415E-B03F-DDAD08549D65}"/>
              </a:ext>
            </a:extLst>
          </p:cNvPr>
          <p:cNvSpPr/>
          <p:nvPr/>
        </p:nvSpPr>
        <p:spPr>
          <a:xfrm>
            <a:off x="9335107" y="4888676"/>
            <a:ext cx="2602895" cy="830997"/>
          </a:xfrm>
          <a:prstGeom prst="rect">
            <a:avLst/>
          </a:prstGeom>
        </p:spPr>
        <p:txBody>
          <a:bodyPr wrap="square">
            <a:spAutoFit/>
          </a:bodyPr>
          <a:lstStyle/>
          <a:p>
            <a:r>
              <a:rPr lang="en-US" sz="1600" dirty="0">
                <a:solidFill>
                  <a:schemeClr val="bg1"/>
                </a:solidFill>
              </a:rPr>
              <a:t>           She is willing to take natural herbs instead of medication.</a:t>
            </a:r>
            <a:endParaRPr lang="en-CA" sz="1600" dirty="0">
              <a:solidFill>
                <a:schemeClr val="bg1"/>
              </a:solidFill>
            </a:endParaRPr>
          </a:p>
        </p:txBody>
      </p:sp>
    </p:spTree>
    <p:extLst>
      <p:ext uri="{BB962C8B-B14F-4D97-AF65-F5344CB8AC3E}">
        <p14:creationId xmlns:p14="http://schemas.microsoft.com/office/powerpoint/2010/main" val="7057095"/>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C7BC4-B1C3-4845-A9CB-5A442E9262D2}"/>
              </a:ext>
            </a:extLst>
          </p:cNvPr>
          <p:cNvPicPr>
            <a:picLocks noChangeAspect="1"/>
          </p:cNvPicPr>
          <p:nvPr/>
        </p:nvPicPr>
        <p:blipFill>
          <a:blip r:embed="rId2"/>
          <a:stretch>
            <a:fillRect/>
          </a:stretch>
        </p:blipFill>
        <p:spPr>
          <a:xfrm>
            <a:off x="450850" y="666750"/>
            <a:ext cx="10521950" cy="6013450"/>
          </a:xfrm>
          <a:prstGeom prst="rect">
            <a:avLst/>
          </a:prstGeom>
        </p:spPr>
      </p:pic>
      <p:sp>
        <p:nvSpPr>
          <p:cNvPr id="3" name="Rectangle 2">
            <a:extLst>
              <a:ext uri="{FF2B5EF4-FFF2-40B4-BE49-F238E27FC236}">
                <a16:creationId xmlns:a16="http://schemas.microsoft.com/office/drawing/2014/main" id="{F83C3DCE-933A-45DA-A980-7362C032A1A0}"/>
              </a:ext>
            </a:extLst>
          </p:cNvPr>
          <p:cNvSpPr/>
          <p:nvPr/>
        </p:nvSpPr>
        <p:spPr>
          <a:xfrm>
            <a:off x="44450" y="63500"/>
            <a:ext cx="12147549" cy="701731"/>
          </a:xfrm>
          <a:prstGeom prst="rect">
            <a:avLst/>
          </a:prstGeom>
        </p:spPr>
        <p:txBody>
          <a:bodyPr wrap="square">
            <a:spAutoFit/>
          </a:bodyPr>
          <a:lstStyle/>
          <a:p>
            <a:pPr lvl="0" algn="ctr" defTabSz="914423">
              <a:lnSpc>
                <a:spcPct val="90000"/>
              </a:lnSpc>
              <a:spcBef>
                <a:spcPts val="1000"/>
              </a:spcBef>
            </a:pPr>
            <a:r>
              <a:rPr lang="en-US" altLang="ko-KR" sz="4400" b="1" dirty="0">
                <a:solidFill>
                  <a:srgbClr val="2395A6">
                    <a:lumMod val="75000"/>
                  </a:srgbClr>
                </a:solidFill>
                <a:cs typeface="Arial" pitchFamily="34" charset="0"/>
              </a:rPr>
              <a:t>App-redesign (Original)</a:t>
            </a:r>
            <a:endParaRPr lang="en-US" sz="4400" dirty="0">
              <a:solidFill>
                <a:srgbClr val="2395A6">
                  <a:lumMod val="75000"/>
                </a:srgbClr>
              </a:solidFill>
              <a:cs typeface="Arial" pitchFamily="34" charset="0"/>
            </a:endParaRPr>
          </a:p>
        </p:txBody>
      </p:sp>
      <p:pic>
        <p:nvPicPr>
          <p:cNvPr id="5" name="Picture 4">
            <a:extLst>
              <a:ext uri="{FF2B5EF4-FFF2-40B4-BE49-F238E27FC236}">
                <a16:creationId xmlns:a16="http://schemas.microsoft.com/office/drawing/2014/main" id="{AF1B7654-E48D-4599-A31B-C429548C8449}"/>
              </a:ext>
            </a:extLst>
          </p:cNvPr>
          <p:cNvPicPr>
            <a:picLocks noChangeAspect="1"/>
          </p:cNvPicPr>
          <p:nvPr/>
        </p:nvPicPr>
        <p:blipFill>
          <a:blip r:embed="rId3"/>
          <a:stretch>
            <a:fillRect/>
          </a:stretch>
        </p:blipFill>
        <p:spPr>
          <a:xfrm>
            <a:off x="4300144" y="3427098"/>
            <a:ext cx="1548205" cy="3221352"/>
          </a:xfrm>
          <a:prstGeom prst="rect">
            <a:avLst/>
          </a:prstGeom>
        </p:spPr>
      </p:pic>
      <p:pic>
        <p:nvPicPr>
          <p:cNvPr id="6" name="Picture 5">
            <a:extLst>
              <a:ext uri="{FF2B5EF4-FFF2-40B4-BE49-F238E27FC236}">
                <a16:creationId xmlns:a16="http://schemas.microsoft.com/office/drawing/2014/main" id="{E6F3F2B5-13A4-40B2-9B5C-2D454AE63B90}"/>
              </a:ext>
            </a:extLst>
          </p:cNvPr>
          <p:cNvPicPr>
            <a:picLocks noChangeAspect="1"/>
          </p:cNvPicPr>
          <p:nvPr/>
        </p:nvPicPr>
        <p:blipFill>
          <a:blip r:embed="rId4"/>
          <a:stretch>
            <a:fillRect/>
          </a:stretch>
        </p:blipFill>
        <p:spPr>
          <a:xfrm>
            <a:off x="6097435" y="3422650"/>
            <a:ext cx="1655915" cy="3213100"/>
          </a:xfrm>
          <a:prstGeom prst="rect">
            <a:avLst/>
          </a:prstGeom>
        </p:spPr>
      </p:pic>
      <p:pic>
        <p:nvPicPr>
          <p:cNvPr id="7" name="Picture 6">
            <a:extLst>
              <a:ext uri="{FF2B5EF4-FFF2-40B4-BE49-F238E27FC236}">
                <a16:creationId xmlns:a16="http://schemas.microsoft.com/office/drawing/2014/main" id="{1DF25AAE-A564-40F0-80F1-F1DB577EAEA0}"/>
              </a:ext>
            </a:extLst>
          </p:cNvPr>
          <p:cNvPicPr>
            <a:picLocks noChangeAspect="1"/>
          </p:cNvPicPr>
          <p:nvPr/>
        </p:nvPicPr>
        <p:blipFill>
          <a:blip r:embed="rId5"/>
          <a:stretch>
            <a:fillRect/>
          </a:stretch>
        </p:blipFill>
        <p:spPr>
          <a:xfrm>
            <a:off x="7874928" y="3441700"/>
            <a:ext cx="1575427" cy="2838608"/>
          </a:xfrm>
          <a:prstGeom prst="rect">
            <a:avLst/>
          </a:prstGeom>
        </p:spPr>
      </p:pic>
      <p:pic>
        <p:nvPicPr>
          <p:cNvPr id="8" name="Picture 7">
            <a:extLst>
              <a:ext uri="{FF2B5EF4-FFF2-40B4-BE49-F238E27FC236}">
                <a16:creationId xmlns:a16="http://schemas.microsoft.com/office/drawing/2014/main" id="{CABD53FA-C2F8-4CB4-B46A-59827E44D341}"/>
              </a:ext>
            </a:extLst>
          </p:cNvPr>
          <p:cNvPicPr>
            <a:picLocks noChangeAspect="1"/>
          </p:cNvPicPr>
          <p:nvPr/>
        </p:nvPicPr>
        <p:blipFill>
          <a:blip r:embed="rId6"/>
          <a:stretch>
            <a:fillRect/>
          </a:stretch>
        </p:blipFill>
        <p:spPr>
          <a:xfrm>
            <a:off x="9591469" y="3428999"/>
            <a:ext cx="1552824" cy="3090067"/>
          </a:xfrm>
          <a:prstGeom prst="rect">
            <a:avLst/>
          </a:prstGeom>
        </p:spPr>
      </p:pic>
    </p:spTree>
    <p:extLst>
      <p:ext uri="{BB962C8B-B14F-4D97-AF65-F5344CB8AC3E}">
        <p14:creationId xmlns:p14="http://schemas.microsoft.com/office/powerpoint/2010/main" val="1453125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568002-7C66-4DD2-A9F9-FAC52FA144C8}"/>
              </a:ext>
            </a:extLst>
          </p:cNvPr>
          <p:cNvPicPr>
            <a:picLocks noChangeAspect="1"/>
          </p:cNvPicPr>
          <p:nvPr/>
        </p:nvPicPr>
        <p:blipFill>
          <a:blip r:embed="rId2"/>
          <a:stretch>
            <a:fillRect/>
          </a:stretch>
        </p:blipFill>
        <p:spPr>
          <a:xfrm>
            <a:off x="382465" y="936381"/>
            <a:ext cx="11578494" cy="5112987"/>
          </a:xfrm>
          <a:prstGeom prst="rect">
            <a:avLst/>
          </a:prstGeom>
        </p:spPr>
      </p:pic>
      <p:sp>
        <p:nvSpPr>
          <p:cNvPr id="3" name="Rectangle 2">
            <a:extLst>
              <a:ext uri="{FF2B5EF4-FFF2-40B4-BE49-F238E27FC236}">
                <a16:creationId xmlns:a16="http://schemas.microsoft.com/office/drawing/2014/main" id="{10DA4354-6B29-41E0-9A4E-5EC3ED489C99}"/>
              </a:ext>
            </a:extLst>
          </p:cNvPr>
          <p:cNvSpPr/>
          <p:nvPr/>
        </p:nvSpPr>
        <p:spPr>
          <a:xfrm>
            <a:off x="0" y="142135"/>
            <a:ext cx="12192000" cy="646331"/>
          </a:xfrm>
          <a:prstGeom prst="rect">
            <a:avLst/>
          </a:prstGeom>
        </p:spPr>
        <p:txBody>
          <a:bodyPr wrap="square">
            <a:spAutoFit/>
          </a:bodyPr>
          <a:lstStyle/>
          <a:p>
            <a:pPr lvl="0" algn="ctr" defTabSz="914400">
              <a:lnSpc>
                <a:spcPct val="90000"/>
              </a:lnSpc>
              <a:spcBef>
                <a:spcPct val="0"/>
              </a:spcBef>
              <a:spcAft>
                <a:spcPts val="600"/>
              </a:spcAft>
            </a:pPr>
            <a:r>
              <a:rPr lang="en-CA" sz="4000" b="1" dirty="0">
                <a:solidFill>
                  <a:schemeClr val="accent2">
                    <a:lumMod val="75000"/>
                  </a:schemeClr>
                </a:solidFill>
                <a:latin typeface="+mj-lt"/>
              </a:rPr>
              <a:t>HIGH FIDELITY - PROTOTYPE</a:t>
            </a:r>
            <a:endParaRPr lang="en-US" sz="4800" dirty="0">
              <a:solidFill>
                <a:srgbClr val="2395A6">
                  <a:lumMod val="75000"/>
                </a:srgbClr>
              </a:solidFill>
              <a:ea typeface="+mj-ea"/>
            </a:endParaRPr>
          </a:p>
        </p:txBody>
      </p:sp>
      <p:sp>
        <p:nvSpPr>
          <p:cNvPr id="4" name="Rectangle 3">
            <a:extLst>
              <a:ext uri="{FF2B5EF4-FFF2-40B4-BE49-F238E27FC236}">
                <a16:creationId xmlns:a16="http://schemas.microsoft.com/office/drawing/2014/main" id="{DCF62812-8588-4F64-99AD-099A94F7614E}"/>
              </a:ext>
            </a:extLst>
          </p:cNvPr>
          <p:cNvSpPr/>
          <p:nvPr/>
        </p:nvSpPr>
        <p:spPr>
          <a:xfrm>
            <a:off x="2019300" y="6148101"/>
            <a:ext cx="9740900" cy="369332"/>
          </a:xfrm>
          <a:prstGeom prst="rect">
            <a:avLst/>
          </a:prstGeom>
        </p:spPr>
        <p:txBody>
          <a:bodyPr wrap="square">
            <a:spAutoFit/>
          </a:bodyPr>
          <a:lstStyle/>
          <a:p>
            <a:r>
              <a:rPr lang="en-CA" dirty="0"/>
              <a:t>https://xd.adobe.com/view/15b5bcb1-5a12-4c49-7885-8d7643b7a78c-6384/</a:t>
            </a:r>
          </a:p>
        </p:txBody>
      </p:sp>
      <p:sp>
        <p:nvSpPr>
          <p:cNvPr id="6" name="TextBox 5">
            <a:extLst>
              <a:ext uri="{FF2B5EF4-FFF2-40B4-BE49-F238E27FC236}">
                <a16:creationId xmlns:a16="http://schemas.microsoft.com/office/drawing/2014/main" id="{5481B70D-A0C3-4B3C-B93C-E60B88CAB347}"/>
              </a:ext>
            </a:extLst>
          </p:cNvPr>
          <p:cNvSpPr txBox="1"/>
          <p:nvPr/>
        </p:nvSpPr>
        <p:spPr>
          <a:xfrm>
            <a:off x="2025616" y="6444659"/>
            <a:ext cx="8277276" cy="369332"/>
          </a:xfrm>
          <a:prstGeom prst="rect">
            <a:avLst/>
          </a:prstGeom>
          <a:noFill/>
        </p:spPr>
        <p:txBody>
          <a:bodyPr wrap="square">
            <a:spAutoFit/>
          </a:bodyPr>
          <a:lstStyle/>
          <a:p>
            <a:r>
              <a:rPr lang="en-CA" dirty="0"/>
              <a:t>https://xd.adobe.com/view/37bf3729-8717-4edd-8d2a-332dbc7623af-62ec/</a:t>
            </a:r>
          </a:p>
        </p:txBody>
      </p:sp>
    </p:spTree>
    <p:extLst>
      <p:ext uri="{BB962C8B-B14F-4D97-AF65-F5344CB8AC3E}">
        <p14:creationId xmlns:p14="http://schemas.microsoft.com/office/powerpoint/2010/main" val="1353576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ECCB3-6069-44B0-A0FC-73DB01CCC23F}"/>
              </a:ext>
            </a:extLst>
          </p:cNvPr>
          <p:cNvPicPr>
            <a:picLocks noChangeAspect="1"/>
          </p:cNvPicPr>
          <p:nvPr/>
        </p:nvPicPr>
        <p:blipFill>
          <a:blip r:embed="rId2"/>
          <a:stretch>
            <a:fillRect/>
          </a:stretch>
        </p:blipFill>
        <p:spPr>
          <a:xfrm>
            <a:off x="133350" y="673100"/>
            <a:ext cx="11922548" cy="5444342"/>
          </a:xfrm>
          <a:prstGeom prst="rect">
            <a:avLst/>
          </a:prstGeom>
        </p:spPr>
      </p:pic>
      <p:sp>
        <p:nvSpPr>
          <p:cNvPr id="3" name="Rectangle 2">
            <a:extLst>
              <a:ext uri="{FF2B5EF4-FFF2-40B4-BE49-F238E27FC236}">
                <a16:creationId xmlns:a16="http://schemas.microsoft.com/office/drawing/2014/main" id="{79130237-73E2-4527-A361-121D06D5AF1A}"/>
              </a:ext>
            </a:extLst>
          </p:cNvPr>
          <p:cNvSpPr/>
          <p:nvPr/>
        </p:nvSpPr>
        <p:spPr>
          <a:xfrm>
            <a:off x="0" y="59585"/>
            <a:ext cx="12001500" cy="646331"/>
          </a:xfrm>
          <a:prstGeom prst="rect">
            <a:avLst/>
          </a:prstGeom>
        </p:spPr>
        <p:txBody>
          <a:bodyPr wrap="square">
            <a:spAutoFit/>
          </a:bodyPr>
          <a:lstStyle/>
          <a:p>
            <a:pPr lvl="0" algn="ctr" defTabSz="914400">
              <a:lnSpc>
                <a:spcPct val="90000"/>
              </a:lnSpc>
              <a:spcBef>
                <a:spcPct val="0"/>
              </a:spcBef>
              <a:spcAft>
                <a:spcPts val="600"/>
              </a:spcAft>
            </a:pPr>
            <a:r>
              <a:rPr lang="en-CA" sz="4000" b="1" dirty="0">
                <a:solidFill>
                  <a:schemeClr val="accent2">
                    <a:lumMod val="75000"/>
                  </a:schemeClr>
                </a:solidFill>
              </a:rPr>
              <a:t>HIGH FIDELITY - PROTOTYPE</a:t>
            </a:r>
            <a:endParaRPr lang="en-US" sz="4000" dirty="0">
              <a:solidFill>
                <a:srgbClr val="2395A6">
                  <a:lumMod val="75000"/>
                </a:srgbClr>
              </a:solidFill>
            </a:endParaRPr>
          </a:p>
        </p:txBody>
      </p:sp>
      <p:sp>
        <p:nvSpPr>
          <p:cNvPr id="4" name="Rectangle 3">
            <a:extLst>
              <a:ext uri="{FF2B5EF4-FFF2-40B4-BE49-F238E27FC236}">
                <a16:creationId xmlns:a16="http://schemas.microsoft.com/office/drawing/2014/main" id="{E7393139-FD2E-41AF-98BB-1DAC1D94F605}"/>
              </a:ext>
            </a:extLst>
          </p:cNvPr>
          <p:cNvSpPr/>
          <p:nvPr/>
        </p:nvSpPr>
        <p:spPr>
          <a:xfrm>
            <a:off x="1857121" y="6144163"/>
            <a:ext cx="9740900" cy="646331"/>
          </a:xfrm>
          <a:prstGeom prst="rect">
            <a:avLst/>
          </a:prstGeom>
        </p:spPr>
        <p:txBody>
          <a:bodyPr wrap="square">
            <a:spAutoFit/>
          </a:bodyPr>
          <a:lstStyle/>
          <a:p>
            <a:endParaRPr lang="en-CA" dirty="0"/>
          </a:p>
          <a:p>
            <a:r>
              <a:rPr lang="en-CA" dirty="0"/>
              <a:t>https://xd.adobe.com/view/37bf3729-8717-4edd-8d2a-332dbc7623af-62ec/</a:t>
            </a:r>
          </a:p>
        </p:txBody>
      </p:sp>
    </p:spTree>
    <p:extLst>
      <p:ext uri="{BB962C8B-B14F-4D97-AF65-F5344CB8AC3E}">
        <p14:creationId xmlns:p14="http://schemas.microsoft.com/office/powerpoint/2010/main" val="310546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5FF3D3-396D-421B-A328-246EF23AA304}"/>
              </a:ext>
            </a:extLst>
          </p:cNvPr>
          <p:cNvSpPr/>
          <p:nvPr/>
        </p:nvSpPr>
        <p:spPr>
          <a:xfrm>
            <a:off x="666749" y="-70860"/>
            <a:ext cx="10515599" cy="932688"/>
          </a:xfrm>
          <a:prstGeom prst="rect">
            <a:avLst/>
          </a:prstGeom>
        </p:spPr>
        <p:txBody>
          <a:bodyPr vert="horz" lIns="91440" tIns="45720" rIns="91440" bIns="45720" rtlCol="0" anchor="b">
            <a:normAutofit/>
          </a:bodyPr>
          <a:lstStyle/>
          <a:p>
            <a:pPr lvl="0" algn="ctr" defTabSz="914400">
              <a:lnSpc>
                <a:spcPct val="90000"/>
              </a:lnSpc>
              <a:spcBef>
                <a:spcPct val="0"/>
              </a:spcBef>
              <a:spcAft>
                <a:spcPts val="600"/>
              </a:spcAft>
            </a:pPr>
            <a:r>
              <a:rPr lang="en-US" altLang="ko-KR" sz="4800" b="1" kern="1200" dirty="0">
                <a:solidFill>
                  <a:schemeClr val="accent2">
                    <a:lumMod val="75000"/>
                  </a:schemeClr>
                </a:solidFill>
                <a:latin typeface="+mj-lt"/>
                <a:ea typeface="+mj-ea"/>
                <a:cs typeface="+mj-cs"/>
              </a:rPr>
              <a:t>MOCK-UP</a:t>
            </a:r>
            <a:endParaRPr lang="en-US" sz="4800" kern="1200" dirty="0">
              <a:solidFill>
                <a:schemeClr val="accent2">
                  <a:lumMod val="75000"/>
                </a:schemeClr>
              </a:solidFill>
              <a:latin typeface="+mj-lt"/>
              <a:ea typeface="+mj-ea"/>
              <a:cs typeface="+mj-cs"/>
            </a:endParaRPr>
          </a:p>
        </p:txBody>
      </p:sp>
      <p:pic>
        <p:nvPicPr>
          <p:cNvPr id="3" name="Picture 2" descr="A picture containing indoor, table, sitting, different&#10;&#10;Description automatically generated">
            <a:extLst>
              <a:ext uri="{FF2B5EF4-FFF2-40B4-BE49-F238E27FC236}">
                <a16:creationId xmlns:a16="http://schemas.microsoft.com/office/drawing/2014/main" id="{BD28841E-BFF2-43A6-B20D-6F13F7331EF8}"/>
              </a:ext>
            </a:extLst>
          </p:cNvPr>
          <p:cNvPicPr>
            <a:picLocks noChangeAspect="1"/>
          </p:cNvPicPr>
          <p:nvPr/>
        </p:nvPicPr>
        <p:blipFill rotWithShape="1">
          <a:blip r:embed="rId2">
            <a:extLst>
              <a:ext uri="{28A0092B-C50C-407E-A947-70E740481C1C}">
                <a14:useLocalDpi xmlns:a14="http://schemas.microsoft.com/office/drawing/2010/main" val="0"/>
              </a:ext>
            </a:extLst>
          </a:blip>
          <a:srcRect t="7741" r="1" b="10521"/>
          <a:stretch/>
        </p:blipFill>
        <p:spPr>
          <a:xfrm>
            <a:off x="672611" y="848946"/>
            <a:ext cx="10896600" cy="5644147"/>
          </a:xfrm>
          <a:prstGeom prst="rect">
            <a:avLst/>
          </a:prstGeom>
        </p:spPr>
      </p:pic>
    </p:spTree>
    <p:extLst>
      <p:ext uri="{BB962C8B-B14F-4D97-AF65-F5344CB8AC3E}">
        <p14:creationId xmlns:p14="http://schemas.microsoft.com/office/powerpoint/2010/main" val="1739096027"/>
      </p:ext>
    </p:extLst>
  </p:cSld>
  <p:clrMapOvr>
    <a:masterClrMapping/>
  </p:clrMapOvr>
</p:sld>
</file>

<file path=ppt/theme/theme1.xml><?xml version="1.0" encoding="utf-8"?>
<a:theme xmlns:a="http://schemas.openxmlformats.org/drawingml/2006/main" name="Cover and End Slide Master">
  <a:themeElements>
    <a:clrScheme name="Genome Editing">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Genome Editing">
      <a:dk1>
        <a:sysClr val="windowText" lastClr="000000"/>
      </a:dk1>
      <a:lt1>
        <a:sysClr val="window" lastClr="FFFFFF"/>
      </a:lt1>
      <a:dk2>
        <a:srgbClr val="44546A"/>
      </a:dk2>
      <a:lt2>
        <a:srgbClr val="E7E6E6"/>
      </a:lt2>
      <a:accent1>
        <a:srgbClr val="39A5AE"/>
      </a:accent1>
      <a:accent2>
        <a:srgbClr val="2395A6"/>
      </a:accent2>
      <a:accent3>
        <a:srgbClr val="80DBE4"/>
      </a:accent3>
      <a:accent4>
        <a:srgbClr val="CDFEFD"/>
      </a:accent4>
      <a:accent5>
        <a:srgbClr val="FE8B44"/>
      </a:accent5>
      <a:accent6>
        <a:srgbClr val="FDC56F"/>
      </a:accent6>
      <a:hlink>
        <a:srgbClr val="CDFEFD"/>
      </a:hlink>
      <a:folHlink>
        <a:srgbClr val="CDFEFD"/>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10362</TotalTime>
  <Words>461</Words>
  <Application>Microsoft Office PowerPoint</Application>
  <PresentationFormat>Widescreen</PresentationFormat>
  <Paragraphs>103</Paragraphs>
  <Slides>10</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10</vt:i4>
      </vt:variant>
    </vt:vector>
  </HeadingPairs>
  <TitlesOfParts>
    <vt:vector size="16" baseType="lpstr">
      <vt:lpstr>Arial</vt:lpstr>
      <vt:lpstr>Calibri</vt:lpstr>
      <vt:lpstr>LIBRARY 3 AM</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Indira Concash</cp:lastModifiedBy>
  <cp:revision>161</cp:revision>
  <dcterms:created xsi:type="dcterms:W3CDTF">2018-04-24T17:14:44Z</dcterms:created>
  <dcterms:modified xsi:type="dcterms:W3CDTF">2020-07-25T14:09:27Z</dcterms:modified>
</cp:coreProperties>
</file>